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84" r:id="rId13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71974" autoAdjust="0"/>
  </p:normalViewPr>
  <p:slideViewPr>
    <p:cSldViewPr snapToGrid="0">
      <p:cViewPr varScale="1">
        <p:scale>
          <a:sx n="83" d="100"/>
          <a:sy n="83" d="100"/>
        </p:scale>
        <p:origin x="138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0AB6F7-D9C2-42CC-9117-AE3ACAA1B559}" type="datetimeFigureOut">
              <a:rPr lang="ko-KR" altLang="en-US" smtClean="0"/>
              <a:t>2021-04-21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24BF12-8D4B-4BF1-B61D-8426A323107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25446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4BF12-8D4B-4BF1-B61D-8426A3231071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28528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4BF12-8D4B-4BF1-B61D-8426A3231071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247177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4BF12-8D4B-4BF1-B61D-8426A3231071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7361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클릭하여 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E4A46-34F8-4070-B6DF-E04D4BDF97DF}" type="datetimeFigureOut">
              <a:rPr lang="ko-KR" altLang="en-US" smtClean="0"/>
              <a:t>2021-04-21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C6277-8687-4ECF-8864-7C0204CC6C9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2608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E4A46-34F8-4070-B6DF-E04D4BDF97DF}" type="datetimeFigureOut">
              <a:rPr lang="ko-KR" altLang="en-US" smtClean="0"/>
              <a:t>2021-04-21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C6277-8687-4ECF-8864-7C0204CC6C9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84724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E4A46-34F8-4070-B6DF-E04D4BDF97DF}" type="datetimeFigureOut">
              <a:rPr lang="ko-KR" altLang="en-US" smtClean="0"/>
              <a:t>2021-04-21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C6277-8687-4ECF-8864-7C0204CC6C9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54909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E4A46-34F8-4070-B6DF-E04D4BDF97DF}" type="datetimeFigureOut">
              <a:rPr lang="ko-KR" altLang="en-US" smtClean="0"/>
              <a:t>2021-04-21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C6277-8687-4ECF-8864-7C0204CC6C9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33817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E4A46-34F8-4070-B6DF-E04D4BDF97DF}" type="datetimeFigureOut">
              <a:rPr lang="ko-KR" altLang="en-US" smtClean="0"/>
              <a:t>2021-04-21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C6277-8687-4ECF-8864-7C0204CC6C9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36534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E4A46-34F8-4070-B6DF-E04D4BDF97DF}" type="datetimeFigureOut">
              <a:rPr lang="ko-KR" altLang="en-US" smtClean="0"/>
              <a:t>2021-04-21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C6277-8687-4ECF-8864-7C0204CC6C9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34291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E4A46-34F8-4070-B6DF-E04D4BDF97DF}" type="datetimeFigureOut">
              <a:rPr lang="ko-KR" altLang="en-US" smtClean="0"/>
              <a:t>2021-04-21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C6277-8687-4ECF-8864-7C0204CC6C9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18019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E4A46-34F8-4070-B6DF-E04D4BDF97DF}" type="datetimeFigureOut">
              <a:rPr lang="ko-KR" altLang="en-US" smtClean="0"/>
              <a:t>2021-04-21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C6277-8687-4ECF-8864-7C0204CC6C9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60440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E4A46-34F8-4070-B6DF-E04D4BDF97DF}" type="datetimeFigureOut">
              <a:rPr lang="ko-KR" altLang="en-US" smtClean="0"/>
              <a:t>2021-04-21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C6277-8687-4ECF-8864-7C0204CC6C9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54192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E4A46-34F8-4070-B6DF-E04D4BDF97DF}" type="datetimeFigureOut">
              <a:rPr lang="ko-KR" altLang="en-US" smtClean="0"/>
              <a:t>2021-04-21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C6277-8687-4ECF-8864-7C0204CC6C9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0562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E4A46-34F8-4070-B6DF-E04D4BDF97DF}" type="datetimeFigureOut">
              <a:rPr lang="ko-KR" altLang="en-US" smtClean="0"/>
              <a:t>2021-04-21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C6277-8687-4ECF-8864-7C0204CC6C9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15407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BE4A46-34F8-4070-B6DF-E04D4BDF97DF}" type="datetimeFigureOut">
              <a:rPr lang="ko-KR" altLang="en-US" smtClean="0"/>
              <a:t>2021-04-21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C6277-8687-4ECF-8864-7C0204CC6C9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48317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2"/>
          <a:srcRect t="7421" r="951" b="6312"/>
          <a:stretch/>
        </p:blipFill>
        <p:spPr>
          <a:xfrm>
            <a:off x="0" y="0"/>
            <a:ext cx="12208430" cy="6858000"/>
          </a:xfrm>
          <a:prstGeom prst="rect">
            <a:avLst/>
          </a:prstGeom>
        </p:spPr>
      </p:pic>
      <p:sp>
        <p:nvSpPr>
          <p:cNvPr id="4" name="포인트가 5개인 별 3"/>
          <p:cNvSpPr/>
          <p:nvPr/>
        </p:nvSpPr>
        <p:spPr>
          <a:xfrm rot="20300045">
            <a:off x="3739313" y="4172021"/>
            <a:ext cx="426358" cy="489383"/>
          </a:xfrm>
          <a:prstGeom prst="star5">
            <a:avLst>
              <a:gd name="adj" fmla="val 21881"/>
              <a:gd name="hf" fmla="val 105146"/>
              <a:gd name="vf" fmla="val 110557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658029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32508" y="366240"/>
            <a:ext cx="3160201" cy="6106224"/>
          </a:xfrm>
          <a:solidFill>
            <a:schemeClr val="accent6">
              <a:lumMod val="20000"/>
              <a:lumOff val="80000"/>
            </a:schemeClr>
          </a:solidFill>
        </p:spPr>
        <p:txBody>
          <a:bodyPr anchor="ctr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800" dirty="0" smtClean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우리 같이</a:t>
            </a:r>
            <a:r>
              <a:rPr lang="en-US" altLang="ko-KR" sz="2800" dirty="0" smtClean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lang="en-US" altLang="ko-KR" sz="2800" dirty="0" smtClean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ko-KR" altLang="en-US" sz="2800" dirty="0" smtClean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용기 내요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lang="en-US" altLang="ko-KR" dirty="0" smtClean="0">
                <a:solidFill>
                  <a:schemeClr val="accent6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en-US" altLang="ko-KR" dirty="0">
                <a:solidFill>
                  <a:schemeClr val="accent6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lang="en-US" altLang="ko-KR" dirty="0">
                <a:solidFill>
                  <a:schemeClr val="accent6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lang="en-US" altLang="ko-KR" dirty="0" smtClean="0">
                <a:solidFill>
                  <a:schemeClr val="accent6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en-US" altLang="ko-KR" sz="4000" dirty="0" smtClean="0">
                <a:solidFill>
                  <a:schemeClr val="accent6">
                    <a:lumMod val="50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1</a:t>
            </a:r>
            <a:r>
              <a:rPr lang="ko-KR" altLang="en-US" sz="4000" dirty="0" err="1" smtClean="0">
                <a:solidFill>
                  <a:schemeClr val="accent6">
                    <a:lumMod val="50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회용품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 </a:t>
            </a:r>
            <a:r>
              <a:rPr lang="ko-KR" altLang="en-US" sz="4000" dirty="0" smtClean="0">
                <a:solidFill>
                  <a:schemeClr val="accent6">
                    <a:lumMod val="50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대신</a:t>
            </a:r>
            <a:r>
              <a:rPr lang="en-US" altLang="ko-KR" sz="4000" dirty="0" smtClean="0">
                <a:solidFill>
                  <a:schemeClr val="accent6">
                    <a:lumMod val="50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/>
            </a:r>
            <a:br>
              <a:rPr lang="en-US" altLang="ko-KR" sz="4000" dirty="0" smtClean="0">
                <a:solidFill>
                  <a:schemeClr val="accent6">
                    <a:lumMod val="50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r>
              <a:rPr lang="ko-KR" altLang="en-US" sz="4000" dirty="0" err="1" smtClean="0">
                <a:solidFill>
                  <a:schemeClr val="accent6">
                    <a:lumMod val="50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다회용품</a:t>
            </a:r>
            <a:r>
              <a:rPr lang="ko-KR" altLang="en-US" sz="4000" dirty="0" smtClean="0">
                <a:solidFill>
                  <a:schemeClr val="accent6">
                    <a:lumMod val="50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 써요</a:t>
            </a:r>
            <a:endParaRPr lang="ko-KR" altLang="en-US" sz="4000" dirty="0">
              <a:solidFill>
                <a:schemeClr val="accent6">
                  <a:lumMod val="50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841" y="366240"/>
            <a:ext cx="8139549" cy="610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67922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32508" y="366240"/>
            <a:ext cx="3160201" cy="6106224"/>
          </a:xfrm>
          <a:solidFill>
            <a:schemeClr val="accent6">
              <a:lumMod val="20000"/>
              <a:lumOff val="80000"/>
            </a:schemeClr>
          </a:solidFill>
        </p:spPr>
        <p:txBody>
          <a:bodyPr anchor="ctr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800" dirty="0" smtClean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덜 소비하고</a:t>
            </a:r>
            <a:r>
              <a:rPr lang="en-US" altLang="ko-KR" sz="2800" dirty="0" smtClean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lang="en-US" altLang="ko-KR" sz="2800" dirty="0" smtClean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ko-KR" altLang="en-US" sz="2800" dirty="0" smtClean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더 많이 나누기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lang="en-US" altLang="ko-KR" dirty="0" smtClean="0">
                <a:solidFill>
                  <a:schemeClr val="accent6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en-US" altLang="ko-KR" dirty="0">
                <a:solidFill>
                  <a:schemeClr val="accent6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lang="en-US" altLang="ko-KR" dirty="0">
                <a:solidFill>
                  <a:schemeClr val="accent6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lang="en-US" altLang="ko-KR" dirty="0" smtClean="0">
                <a:solidFill>
                  <a:schemeClr val="accent6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ko-KR" altLang="en-US" sz="4000" dirty="0" err="1" smtClean="0">
                <a:solidFill>
                  <a:schemeClr val="accent6">
                    <a:lumMod val="50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신박한</a:t>
            </a:r>
            <a:r>
              <a:rPr lang="ko-KR" altLang="en-US" sz="4000" dirty="0" smtClean="0">
                <a:solidFill>
                  <a:schemeClr val="accent6">
                    <a:lumMod val="50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 정리로</a:t>
            </a:r>
            <a:r>
              <a:rPr lang="en-US" altLang="ko-KR" sz="4000" dirty="0" smtClean="0">
                <a:solidFill>
                  <a:schemeClr val="accent6">
                    <a:lumMod val="50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/>
            </a:r>
            <a:br>
              <a:rPr lang="en-US" altLang="ko-KR" sz="4000" dirty="0" smtClean="0">
                <a:solidFill>
                  <a:schemeClr val="accent6">
                    <a:lumMod val="50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r>
              <a:rPr lang="ko-KR" altLang="en-US" sz="4000" dirty="0" smtClean="0">
                <a:solidFill>
                  <a:schemeClr val="accent6">
                    <a:lumMod val="50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나눔을 실천해요</a:t>
            </a:r>
            <a:endParaRPr lang="ko-KR" altLang="en-US" dirty="0">
              <a:solidFill>
                <a:schemeClr val="accent6">
                  <a:lumMod val="50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636" y="366241"/>
            <a:ext cx="8153573" cy="6115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56389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/>
          <a:srcRect l="2974" t="7387" r="28022" b="37824"/>
          <a:stretch/>
        </p:blipFill>
        <p:spPr>
          <a:xfrm>
            <a:off x="-3570" y="0"/>
            <a:ext cx="12231217" cy="6858000"/>
          </a:xfrm>
          <a:prstGeom prst="rect">
            <a:avLst/>
          </a:prstGeom>
        </p:spPr>
      </p:pic>
      <p:sp>
        <p:nvSpPr>
          <p:cNvPr id="4" name="포인트가 5개인 별 3"/>
          <p:cNvSpPr/>
          <p:nvPr/>
        </p:nvSpPr>
        <p:spPr>
          <a:xfrm rot="19275920">
            <a:off x="3193403" y="4123933"/>
            <a:ext cx="662837" cy="725455"/>
          </a:xfrm>
          <a:prstGeom prst="star5">
            <a:avLst>
              <a:gd name="adj" fmla="val 21881"/>
              <a:gd name="hf" fmla="val 105146"/>
              <a:gd name="vf" fmla="val 110557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포인트가 5개인 별 4"/>
          <p:cNvSpPr/>
          <p:nvPr/>
        </p:nvSpPr>
        <p:spPr>
          <a:xfrm rot="20520623">
            <a:off x="3518910" y="3695074"/>
            <a:ext cx="417449" cy="427939"/>
          </a:xfrm>
          <a:prstGeom prst="star5">
            <a:avLst>
              <a:gd name="adj" fmla="val 21881"/>
              <a:gd name="hf" fmla="val 105146"/>
              <a:gd name="vf" fmla="val 110557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8615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32508" y="366240"/>
            <a:ext cx="3160201" cy="6106224"/>
          </a:xfrm>
          <a:solidFill>
            <a:schemeClr val="accent6">
              <a:lumMod val="20000"/>
              <a:lumOff val="80000"/>
            </a:schemeClr>
          </a:solidFill>
        </p:spPr>
        <p:txBody>
          <a:bodyPr anchor="ctr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여러분의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lang="en-US" altLang="ko-KR" dirty="0" smtClean="0">
                <a:solidFill>
                  <a:schemeClr val="accent6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작은 실천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lang="en-US" altLang="ko-KR" dirty="0" smtClean="0">
                <a:solidFill>
                  <a:schemeClr val="accent6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en-US" altLang="ko-KR" dirty="0">
                <a:solidFill>
                  <a:schemeClr val="accent6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lang="en-US" altLang="ko-KR" dirty="0">
                <a:solidFill>
                  <a:schemeClr val="accent6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지구를 구하는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lang="en-US" altLang="ko-KR" dirty="0" smtClean="0">
                <a:solidFill>
                  <a:schemeClr val="accent6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기후행동입니다</a:t>
            </a:r>
            <a:endParaRPr lang="ko-KR" altLang="en-US" dirty="0">
              <a:solidFill>
                <a:schemeClr val="accent6">
                  <a:lumMod val="50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833" y="366240"/>
            <a:ext cx="2667431" cy="2000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852" y="366241"/>
            <a:ext cx="2650930" cy="1988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3370" y="391267"/>
            <a:ext cx="2628839" cy="1971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971" y="2443596"/>
            <a:ext cx="2657408" cy="1992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549" y="2438079"/>
            <a:ext cx="2636660" cy="1978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515" y="4496767"/>
            <a:ext cx="2634749" cy="1975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852" y="4496767"/>
            <a:ext cx="2645527" cy="1984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549" y="4503925"/>
            <a:ext cx="2636660" cy="1977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515" y="2447431"/>
            <a:ext cx="2625286" cy="1968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75005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32508" y="366240"/>
            <a:ext cx="3160201" cy="6106224"/>
          </a:xfrm>
          <a:solidFill>
            <a:schemeClr val="accent6">
              <a:lumMod val="20000"/>
              <a:lumOff val="80000"/>
            </a:schemeClr>
          </a:solidFill>
        </p:spPr>
        <p:txBody>
          <a:bodyPr anchor="ctr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800" dirty="0" smtClean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초록 독서</a:t>
            </a:r>
            <a:r>
              <a:rPr lang="en-US" altLang="ko-KR" sz="2800" dirty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lang="en-US" altLang="ko-KR" sz="2800" dirty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ko-KR" altLang="en-US" sz="2800" dirty="0" smtClean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초록 실천</a:t>
            </a:r>
            <a:r>
              <a:rPr lang="en-US" altLang="ko-KR" dirty="0">
                <a:solidFill>
                  <a:schemeClr val="accent6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lang="en-US" altLang="ko-KR" dirty="0">
                <a:solidFill>
                  <a:schemeClr val="accent6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lang="en-US" altLang="ko-KR" dirty="0" smtClean="0">
                <a:solidFill>
                  <a:schemeClr val="accent6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en-US" altLang="ko-KR" dirty="0">
                <a:solidFill>
                  <a:schemeClr val="accent6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lang="en-US" altLang="ko-KR" dirty="0">
                <a:solidFill>
                  <a:schemeClr val="accent6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ko-KR" altLang="en-US" sz="4000" dirty="0" smtClean="0">
                <a:solidFill>
                  <a:schemeClr val="accent6">
                    <a:lumMod val="50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지구를 위한 책</a:t>
            </a:r>
            <a:r>
              <a:rPr lang="en-US" altLang="ko-KR" sz="4000" dirty="0" smtClean="0">
                <a:solidFill>
                  <a:schemeClr val="accent6">
                    <a:lumMod val="50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/>
            </a:r>
            <a:br>
              <a:rPr lang="en-US" altLang="ko-KR" sz="4000" dirty="0" smtClean="0">
                <a:solidFill>
                  <a:schemeClr val="accent6">
                    <a:lumMod val="50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r>
              <a:rPr lang="ko-KR" altLang="en-US" sz="4000" dirty="0" smtClean="0">
                <a:solidFill>
                  <a:schemeClr val="accent6">
                    <a:lumMod val="50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함께 읽어요</a:t>
            </a:r>
            <a:endParaRPr lang="ko-KR" altLang="en-US" dirty="0">
              <a:solidFill>
                <a:schemeClr val="accent6">
                  <a:lumMod val="50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832" y="366240"/>
            <a:ext cx="8141633" cy="610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8695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32508" y="366240"/>
            <a:ext cx="3160201" cy="6106224"/>
          </a:xfrm>
          <a:solidFill>
            <a:schemeClr val="accent6">
              <a:lumMod val="20000"/>
              <a:lumOff val="80000"/>
            </a:schemeClr>
          </a:solidFill>
        </p:spPr>
        <p:txBody>
          <a:bodyPr anchor="ctr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800" dirty="0" smtClean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종이 없는 회의</a:t>
            </a:r>
            <a:r>
              <a:rPr lang="en-US" altLang="ko-KR" sz="2800" dirty="0" smtClean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lang="en-US" altLang="ko-KR" sz="2800" dirty="0" smtClean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ko-KR" altLang="en-US" sz="2800" dirty="0" smtClean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공책 있는 공부</a:t>
            </a:r>
            <a:r>
              <a:rPr lang="en-US" altLang="ko-KR" dirty="0" smtClean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lang="en-US" altLang="ko-KR" dirty="0" smtClean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lang="en-US" altLang="ko-KR" dirty="0" smtClean="0">
                <a:solidFill>
                  <a:schemeClr val="accent6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en-US" altLang="ko-KR" dirty="0">
                <a:solidFill>
                  <a:schemeClr val="accent6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lang="en-US" altLang="ko-KR" dirty="0">
                <a:solidFill>
                  <a:schemeClr val="accent6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ko-KR" altLang="en-US" sz="4000" dirty="0" smtClean="0">
                <a:solidFill>
                  <a:schemeClr val="accent6">
                    <a:lumMod val="50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종이 출력물을</a:t>
            </a:r>
            <a:r>
              <a:rPr lang="en-US" altLang="ko-KR" sz="4000" dirty="0" smtClean="0">
                <a:solidFill>
                  <a:schemeClr val="accent6">
                    <a:lumMod val="50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/>
            </a:r>
            <a:br>
              <a:rPr lang="en-US" altLang="ko-KR" sz="4000" dirty="0" smtClean="0">
                <a:solidFill>
                  <a:schemeClr val="accent6">
                    <a:lumMod val="50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r>
              <a:rPr lang="ko-KR" altLang="en-US" sz="4000" dirty="0" smtClean="0">
                <a:solidFill>
                  <a:schemeClr val="accent6">
                    <a:lumMod val="50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줄여요</a:t>
            </a:r>
            <a:endParaRPr lang="ko-KR" altLang="en-US" sz="4000" dirty="0">
              <a:solidFill>
                <a:schemeClr val="accent6">
                  <a:lumMod val="50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525" y="366240"/>
            <a:ext cx="8140189" cy="610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56556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32508" y="366240"/>
            <a:ext cx="3160201" cy="6106224"/>
          </a:xfrm>
          <a:solidFill>
            <a:schemeClr val="accent6">
              <a:lumMod val="20000"/>
              <a:lumOff val="80000"/>
            </a:schemeClr>
          </a:solidFill>
        </p:spPr>
        <p:txBody>
          <a:bodyPr anchor="ctr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800" dirty="0" smtClean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건강도 챙기고</a:t>
            </a:r>
            <a:r>
              <a:rPr lang="en-US" altLang="ko-KR" sz="2800" dirty="0" smtClean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lang="en-US" altLang="ko-KR" sz="2800" dirty="0" smtClean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ko-KR" altLang="en-US" sz="2800" dirty="0" smtClean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지구도 지키고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lang="en-US" altLang="ko-KR" dirty="0" smtClean="0">
                <a:solidFill>
                  <a:schemeClr val="accent6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en-US" altLang="ko-KR" dirty="0">
                <a:solidFill>
                  <a:schemeClr val="accent6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lang="en-US" altLang="ko-KR" dirty="0">
                <a:solidFill>
                  <a:schemeClr val="accent6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lang="en-US" altLang="ko-KR" dirty="0" smtClean="0">
                <a:solidFill>
                  <a:schemeClr val="accent6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ko-KR" altLang="en-US" sz="4000" dirty="0" smtClean="0">
                <a:solidFill>
                  <a:schemeClr val="accent6">
                    <a:lumMod val="50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지구를 위해</a:t>
            </a:r>
            <a:r>
              <a:rPr lang="en-US" altLang="ko-KR" sz="4000" dirty="0" smtClean="0">
                <a:solidFill>
                  <a:schemeClr val="accent6">
                    <a:lumMod val="50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/>
            </a:r>
            <a:br>
              <a:rPr lang="en-US" altLang="ko-KR" sz="4000" dirty="0" smtClean="0">
                <a:solidFill>
                  <a:schemeClr val="accent6">
                    <a:lumMod val="50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r>
              <a:rPr lang="ko-KR" altLang="en-US" sz="4000" dirty="0" smtClean="0">
                <a:solidFill>
                  <a:schemeClr val="accent6">
                    <a:lumMod val="50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줍고 달려요</a:t>
            </a:r>
            <a:endParaRPr lang="ko-KR" altLang="en-US" dirty="0">
              <a:solidFill>
                <a:schemeClr val="accent6">
                  <a:lumMod val="50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453" y="366240"/>
            <a:ext cx="8141629" cy="610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74574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32508" y="366240"/>
            <a:ext cx="3160201" cy="6106224"/>
          </a:xfrm>
          <a:solidFill>
            <a:schemeClr val="accent6">
              <a:lumMod val="20000"/>
              <a:lumOff val="80000"/>
            </a:schemeClr>
          </a:solidFill>
        </p:spPr>
        <p:txBody>
          <a:bodyPr anchor="ctr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800" dirty="0" smtClean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쓰지 않는 플러그</a:t>
            </a:r>
            <a:r>
              <a:rPr lang="en-US" altLang="ko-KR" sz="2800" dirty="0" smtClean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lang="en-US" altLang="ko-KR" sz="2800" dirty="0" smtClean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ko-KR" altLang="en-US" sz="2800" dirty="0" smtClean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잠시 안녕</a:t>
            </a:r>
            <a:r>
              <a:rPr lang="en-US" altLang="ko-KR" sz="2800" dirty="0" smtClean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lang="en-US" altLang="ko-KR" sz="2800" dirty="0" smtClean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en-US" altLang="ko-KR" sz="2800" dirty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lang="en-US" altLang="ko-KR" sz="2800" dirty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en-US" altLang="ko-KR" sz="2800" dirty="0" smtClean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lang="en-US" altLang="ko-KR" sz="2800" dirty="0" smtClean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ko-KR" altLang="en-US" sz="4000" dirty="0" smtClean="0">
                <a:solidFill>
                  <a:schemeClr val="accent6">
                    <a:lumMod val="50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전자제품 쉴 때</a:t>
            </a:r>
            <a:r>
              <a:rPr lang="en-US" altLang="ko-KR" sz="4000" dirty="0" smtClean="0">
                <a:solidFill>
                  <a:schemeClr val="accent6">
                    <a:lumMod val="50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/>
            </a:r>
            <a:br>
              <a:rPr lang="en-US" altLang="ko-KR" sz="4000" dirty="0" smtClean="0">
                <a:solidFill>
                  <a:schemeClr val="accent6">
                    <a:lumMod val="50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r>
              <a:rPr lang="ko-KR" altLang="en-US" sz="4000" dirty="0" smtClean="0">
                <a:solidFill>
                  <a:schemeClr val="accent6">
                    <a:lumMod val="50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플러그도 쉬어요</a:t>
            </a:r>
            <a:endParaRPr lang="ko-KR" altLang="en-US" sz="4000" dirty="0">
              <a:solidFill>
                <a:schemeClr val="accent6">
                  <a:lumMod val="50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422" y="382034"/>
            <a:ext cx="8121590" cy="6090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10817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32508" y="366240"/>
            <a:ext cx="3160201" cy="6106224"/>
          </a:xfrm>
          <a:solidFill>
            <a:schemeClr val="accent6">
              <a:lumMod val="20000"/>
              <a:lumOff val="80000"/>
            </a:schemeClr>
          </a:solidFill>
        </p:spPr>
        <p:txBody>
          <a:bodyPr anchor="ctr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800" dirty="0" smtClean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뚜벅뚜벅</a:t>
            </a:r>
            <a:r>
              <a:rPr lang="en-US" altLang="ko-KR" sz="2800" dirty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lang="en-US" altLang="ko-KR" sz="2800" dirty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ko-KR" altLang="en-US" sz="2800" dirty="0" smtClean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녹색 </a:t>
            </a:r>
            <a:r>
              <a:rPr lang="ko-KR" altLang="en-US" sz="2800" dirty="0" err="1" smtClean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등교</a:t>
            </a:r>
            <a:r>
              <a:rPr lang="ko-KR" altLang="en-US" sz="2800" dirty="0" err="1" smtClean="0">
                <a:solidFill>
                  <a:schemeClr val="accent6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</a:t>
            </a:r>
            <a:r>
              <a:rPr lang="ko-KR" altLang="en-US" sz="2800" dirty="0" err="1" smtClean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출근</a:t>
            </a:r>
            <a:r>
              <a:rPr lang="en-US" altLang="ko-KR" sz="2800" dirty="0" smtClean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lang="en-US" altLang="ko-KR" sz="2800" dirty="0" smtClean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en-US" altLang="ko-KR" sz="2800" dirty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lang="en-US" altLang="ko-KR" sz="2800" dirty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en-US" altLang="ko-KR" sz="2800" dirty="0" smtClean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lang="en-US" altLang="ko-KR" sz="2800" dirty="0" smtClean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ko-KR" altLang="en-US" sz="4000" dirty="0" smtClean="0">
                <a:solidFill>
                  <a:schemeClr val="accent6">
                    <a:lumMod val="50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걷거나</a:t>
            </a:r>
            <a:r>
              <a:rPr lang="en-US" altLang="ko-KR" sz="4000" dirty="0" smtClean="0">
                <a:solidFill>
                  <a:schemeClr val="accent6">
                    <a:lumMod val="50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/>
            </a:r>
            <a:br>
              <a:rPr lang="en-US" altLang="ko-KR" sz="4000" dirty="0" smtClean="0">
                <a:solidFill>
                  <a:schemeClr val="accent6">
                    <a:lumMod val="50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r>
              <a:rPr lang="ko-KR" altLang="en-US" sz="3600" spc="-30" dirty="0" smtClean="0">
                <a:solidFill>
                  <a:schemeClr val="accent6">
                    <a:lumMod val="50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대중교통 이용해요</a:t>
            </a:r>
            <a:endParaRPr lang="ko-KR" altLang="en-US" sz="2800" spc="-30" dirty="0">
              <a:solidFill>
                <a:schemeClr val="accent6">
                  <a:lumMod val="50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328" y="366239"/>
            <a:ext cx="8142810" cy="6106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56555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32508" y="366240"/>
            <a:ext cx="3160201" cy="6106224"/>
          </a:xfrm>
          <a:solidFill>
            <a:schemeClr val="accent6">
              <a:lumMod val="20000"/>
              <a:lumOff val="80000"/>
            </a:schemeClr>
          </a:solidFill>
        </p:spPr>
        <p:txBody>
          <a:bodyPr anchor="ctr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800" dirty="0" smtClean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먹을 만큼 사고</a:t>
            </a:r>
            <a:r>
              <a:rPr lang="en-US" altLang="ko-KR" sz="2800" dirty="0" smtClean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lang="en-US" altLang="ko-KR" sz="2800" dirty="0" smtClean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ko-KR" altLang="en-US" sz="2800" dirty="0" smtClean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먹을 만큼 담고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lang="en-US" altLang="ko-KR" dirty="0" smtClean="0">
                <a:solidFill>
                  <a:schemeClr val="accent6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en-US" altLang="ko-KR" dirty="0">
                <a:solidFill>
                  <a:schemeClr val="accent6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lang="en-US" altLang="ko-KR" dirty="0">
                <a:solidFill>
                  <a:schemeClr val="accent6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lang="en-US" altLang="ko-KR" dirty="0" smtClean="0">
                <a:solidFill>
                  <a:schemeClr val="accent6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ko-KR" altLang="en-US" sz="4000" dirty="0" smtClean="0">
                <a:solidFill>
                  <a:schemeClr val="accent6">
                    <a:lumMod val="50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음식물 쓰레기를</a:t>
            </a:r>
            <a:r>
              <a:rPr lang="en-US" altLang="ko-KR" sz="4000" dirty="0" smtClean="0">
                <a:solidFill>
                  <a:schemeClr val="accent6">
                    <a:lumMod val="50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/>
            </a:r>
            <a:br>
              <a:rPr lang="en-US" altLang="ko-KR" sz="4000" dirty="0" smtClean="0">
                <a:solidFill>
                  <a:schemeClr val="accent6">
                    <a:lumMod val="50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r>
              <a:rPr lang="ko-KR" altLang="en-US" sz="4000" dirty="0" smtClean="0">
                <a:solidFill>
                  <a:schemeClr val="accent6">
                    <a:lumMod val="50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줄여요</a:t>
            </a:r>
            <a:endParaRPr lang="ko-KR" altLang="en-US" sz="4000" dirty="0">
              <a:solidFill>
                <a:schemeClr val="accent6">
                  <a:lumMod val="50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818" y="366240"/>
            <a:ext cx="8139266" cy="610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65775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32508" y="366240"/>
            <a:ext cx="3160201" cy="6106224"/>
          </a:xfrm>
          <a:solidFill>
            <a:schemeClr val="accent6">
              <a:lumMod val="20000"/>
              <a:lumOff val="80000"/>
            </a:schemeClr>
          </a:solidFill>
        </p:spPr>
        <p:txBody>
          <a:bodyPr anchor="ctr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800" dirty="0" smtClean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기후 </a:t>
            </a:r>
            <a:r>
              <a:rPr lang="ko-KR" altLang="en-US" sz="2800" dirty="0" err="1" smtClean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먹거리의날</a:t>
            </a:r>
            <a:r>
              <a:rPr lang="en-US" altLang="ko-KR" sz="2800" dirty="0" smtClean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lang="en-US" altLang="ko-KR" sz="2800" dirty="0" smtClean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en-US" altLang="ko-KR" sz="2800" dirty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lang="en-US" altLang="ko-KR" sz="2800" dirty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en-US" altLang="ko-KR" sz="2800" dirty="0" smtClean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lang="en-US" altLang="ko-KR" sz="2800" dirty="0" smtClean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ko-KR" altLang="en-US" sz="4000" spc="-30" dirty="0" smtClean="0">
                <a:solidFill>
                  <a:schemeClr val="accent6">
                    <a:lumMod val="50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최소 한 끼</a:t>
            </a:r>
            <a:r>
              <a:rPr lang="en-US" altLang="ko-KR" sz="4000" spc="-30" dirty="0">
                <a:solidFill>
                  <a:schemeClr val="accent6">
                    <a:lumMod val="50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/>
            </a:r>
            <a:br>
              <a:rPr lang="en-US" altLang="ko-KR" sz="4000" spc="-30" dirty="0">
                <a:solidFill>
                  <a:schemeClr val="accent6">
                    <a:lumMod val="50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r>
              <a:rPr lang="ko-KR" altLang="en-US" sz="4000" spc="-30" dirty="0" smtClean="0">
                <a:solidFill>
                  <a:schemeClr val="accent6">
                    <a:lumMod val="50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채소 한 끼로</a:t>
            </a:r>
            <a:r>
              <a:rPr lang="en-US" altLang="ko-KR" sz="4000" dirty="0" smtClean="0">
                <a:solidFill>
                  <a:schemeClr val="accent6">
                    <a:lumMod val="50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/>
            </a:r>
            <a:br>
              <a:rPr lang="en-US" altLang="ko-KR" sz="4000" dirty="0" smtClean="0">
                <a:solidFill>
                  <a:schemeClr val="accent6">
                    <a:lumMod val="50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r>
              <a:rPr lang="ko-KR" altLang="en-US" sz="4000" dirty="0" smtClean="0">
                <a:solidFill>
                  <a:schemeClr val="accent6">
                    <a:lumMod val="50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지구를 살려요</a:t>
            </a:r>
            <a:endParaRPr lang="ko-KR" altLang="en-US" sz="4000" dirty="0">
              <a:solidFill>
                <a:schemeClr val="accent6">
                  <a:lumMod val="50000"/>
                </a:schemeClr>
              </a:solidFill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151" y="366240"/>
            <a:ext cx="8143135" cy="610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65865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</TotalTime>
  <Words>139</Words>
  <Application>Microsoft Office PowerPoint</Application>
  <PresentationFormat>와이드스크린</PresentationFormat>
  <Paragraphs>13</Paragraphs>
  <Slides>12</Slides>
  <Notes>3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12</vt:i4>
      </vt:variant>
    </vt:vector>
  </HeadingPairs>
  <TitlesOfParts>
    <vt:vector size="17" baseType="lpstr">
      <vt:lpstr>HY헤드라인M</vt:lpstr>
      <vt:lpstr>맑은 고딕</vt:lpstr>
      <vt:lpstr>휴먼매직체</vt:lpstr>
      <vt:lpstr>Arial</vt:lpstr>
      <vt:lpstr>Office 테마</vt:lpstr>
      <vt:lpstr>PowerPoint 프레젠테이션</vt:lpstr>
      <vt:lpstr>여러분의 작은 실천  지구를 구하는 기후행동입니다</vt:lpstr>
      <vt:lpstr>초록 독서 초록 실천   지구를 위한 책 함께 읽어요</vt:lpstr>
      <vt:lpstr>종이 없는 회의 공책 있는 공부   종이 출력물을 줄여요</vt:lpstr>
      <vt:lpstr>건강도 챙기고 지구도 지키고   지구를 위해 줍고 달려요</vt:lpstr>
      <vt:lpstr>쓰지 않는 플러그 잠시 안녕   전자제품 쉴 때 플러그도 쉬어요</vt:lpstr>
      <vt:lpstr>뚜벅뚜벅 녹색 등교〮출근   걷거나 대중교통 이용해요</vt:lpstr>
      <vt:lpstr>먹을 만큼 사고 먹을 만큼 담고   음식물 쓰레기를 줄여요</vt:lpstr>
      <vt:lpstr>기후 먹거리의날   최소 한 끼 채소 한 끼로 지구를 살려요</vt:lpstr>
      <vt:lpstr>우리 같이 용기 내요   1회용품 대신 다회용품 써요</vt:lpstr>
      <vt:lpstr>덜 소비하고 더 많이 나누기   신박한 정리로 나눔을 실천해요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Windows 사용자</dc:creator>
  <cp:lastModifiedBy>Windows 사용자</cp:lastModifiedBy>
  <cp:revision>43</cp:revision>
  <dcterms:created xsi:type="dcterms:W3CDTF">2021-04-20T00:37:13Z</dcterms:created>
  <dcterms:modified xsi:type="dcterms:W3CDTF">2021-04-21T01:58:40Z</dcterms:modified>
</cp:coreProperties>
</file>