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57" r:id="rId4"/>
    <p:sldId id="266" r:id="rId5"/>
    <p:sldId id="270" r:id="rId6"/>
    <p:sldId id="272" r:id="rId7"/>
    <p:sldId id="273" r:id="rId8"/>
    <p:sldId id="274" r:id="rId9"/>
    <p:sldId id="275" r:id="rId10"/>
    <p:sldId id="276" r:id="rId11"/>
    <p:sldId id="260" r:id="rId12"/>
    <p:sldId id="263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3407A-A01F-4D87-B4ED-FD24B8AE1AF4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6D016-54AF-4D82-8F02-D4EF9173E0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045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F47A72-DDB3-4ED1-894C-B12A2CADBFAC}" type="slidenum">
              <a:rPr lang="ko-KR" altLang="en-US" smtClean="0">
                <a:latin typeface="굴림" charset="-127"/>
                <a:ea typeface="굴림" charset="-127"/>
              </a:rPr>
              <a:pPr/>
              <a:t>2</a:t>
            </a:fld>
            <a:endParaRPr lang="ko-KR" altLang="en-US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0489-45E0-4B1C-99C1-8F2499D14EC6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3E9E-D73B-473E-BFD1-A46B3468AC7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0489-45E0-4B1C-99C1-8F2499D14EC6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3E9E-D73B-473E-BFD1-A46B3468AC7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0489-45E0-4B1C-99C1-8F2499D14EC6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3E9E-D73B-473E-BFD1-A46B3468AC7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0489-45E0-4B1C-99C1-8F2499D14EC6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3E9E-D73B-473E-BFD1-A46B3468AC7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0489-45E0-4B1C-99C1-8F2499D14EC6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3E9E-D73B-473E-BFD1-A46B3468AC7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0489-45E0-4B1C-99C1-8F2499D14EC6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3E9E-D73B-473E-BFD1-A46B3468AC7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0489-45E0-4B1C-99C1-8F2499D14EC6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3E9E-D73B-473E-BFD1-A46B3468AC7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0489-45E0-4B1C-99C1-8F2499D14EC6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3E9E-D73B-473E-BFD1-A46B3468AC7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0489-45E0-4B1C-99C1-8F2499D14EC6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3E9E-D73B-473E-BFD1-A46B3468AC7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0489-45E0-4B1C-99C1-8F2499D14EC6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3E9E-D73B-473E-BFD1-A46B3468AC7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0489-45E0-4B1C-99C1-8F2499D14EC6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3E9E-D73B-473E-BFD1-A46B3468AC7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30489-45E0-4B1C-99C1-8F2499D14EC6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F3E9E-D73B-473E-BFD1-A46B3468AC7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2.bp.blogspot.com/-7tmfBgSEDMM/TnNTOPU6gtI/AAAAAAAAA5Y/A-i97OOmbL0/s1600/LDR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2.bp.blogspot.com/-7tmfBgSEDMM/TnNTOPU6gtI/AAAAAAAAA5Y/A-i97OOmbL0/s1600/LDR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2.bp.blogspot.com/-7tmfBgSEDMM/TnNTOPU6gtI/AAAAAAAAA5Y/A-i97OOmbL0/s1600/LDR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788024" y="3501008"/>
            <a:ext cx="3595936" cy="1254001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센서 도미노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400800" cy="694928"/>
          </a:xfrm>
        </p:spPr>
        <p:txBody>
          <a:bodyPr/>
          <a:lstStyle/>
          <a:p>
            <a:r>
              <a:rPr lang="ko-KR" altLang="en-US" dirty="0" err="1" smtClean="0"/>
              <a:t>원교재사</a:t>
            </a:r>
            <a:endParaRPr lang="ko-KR" altLang="en-US" dirty="0"/>
          </a:p>
        </p:txBody>
      </p:sp>
      <p:pic>
        <p:nvPicPr>
          <p:cNvPr id="1026" name="Picture 2" descr="D:\2012설명서\도미노\도미노실체도.png"/>
          <p:cNvPicPr>
            <a:picLocks noChangeAspect="1" noChangeArrowheads="1"/>
          </p:cNvPicPr>
          <p:nvPr/>
        </p:nvPicPr>
        <p:blipFill>
          <a:blip r:embed="rId2" cstate="print"/>
          <a:srcRect l="18501" t="17246" r="20075" b="11007"/>
          <a:stretch>
            <a:fillRect/>
          </a:stretch>
        </p:blipFill>
        <p:spPr bwMode="auto">
          <a:xfrm>
            <a:off x="323528" y="188640"/>
            <a:ext cx="5616624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mtClean="0"/>
              <a:t>도미노 플레이</a:t>
            </a:r>
            <a:endParaRPr lang="ko-KR" altLang="en-US" sz="2400" dirty="0"/>
          </a:p>
        </p:txBody>
      </p:sp>
      <p:grpSp>
        <p:nvGrpSpPr>
          <p:cNvPr id="17" name="그룹 16"/>
          <p:cNvGrpSpPr/>
          <p:nvPr/>
        </p:nvGrpSpPr>
        <p:grpSpPr>
          <a:xfrm>
            <a:off x="449542" y="2276872"/>
            <a:ext cx="8100900" cy="2880320"/>
            <a:chOff x="449542" y="2276872"/>
            <a:chExt cx="8100900" cy="2880320"/>
          </a:xfrm>
        </p:grpSpPr>
        <p:pic>
          <p:nvPicPr>
            <p:cNvPr id="6147" name="Picture 3" descr="D:\2012설명서\도미노\도미노플레이.png"/>
            <p:cNvPicPr>
              <a:picLocks noChangeAspect="1" noChangeArrowheads="1"/>
            </p:cNvPicPr>
            <p:nvPr/>
          </p:nvPicPr>
          <p:blipFill>
            <a:blip r:embed="rId2" cstate="print"/>
            <a:srcRect l="13776" t="21926" r="15350" b="28164"/>
            <a:stretch>
              <a:fillRect/>
            </a:stretch>
          </p:blipFill>
          <p:spPr bwMode="auto">
            <a:xfrm>
              <a:off x="449542" y="2276872"/>
              <a:ext cx="8100900" cy="2880320"/>
            </a:xfrm>
            <a:prstGeom prst="rect">
              <a:avLst/>
            </a:prstGeom>
            <a:noFill/>
          </p:spPr>
        </p:pic>
        <p:sp>
          <p:nvSpPr>
            <p:cNvPr id="9" name="자유형 8"/>
            <p:cNvSpPr/>
            <p:nvPr/>
          </p:nvSpPr>
          <p:spPr>
            <a:xfrm>
              <a:off x="1826969" y="3262206"/>
              <a:ext cx="5407251" cy="875454"/>
            </a:xfrm>
            <a:custGeom>
              <a:avLst/>
              <a:gdLst>
                <a:gd name="connsiteX0" fmla="*/ 4352851 w 5407251"/>
                <a:gd name="connsiteY0" fmla="*/ 867834 h 875454"/>
                <a:gd name="connsiteX1" fmla="*/ 4284271 w 5407251"/>
                <a:gd name="connsiteY1" fmla="*/ 852594 h 875454"/>
                <a:gd name="connsiteX2" fmla="*/ 4215691 w 5407251"/>
                <a:gd name="connsiteY2" fmla="*/ 837354 h 875454"/>
                <a:gd name="connsiteX3" fmla="*/ 4169971 w 5407251"/>
                <a:gd name="connsiteY3" fmla="*/ 822114 h 875454"/>
                <a:gd name="connsiteX4" fmla="*/ 4147111 w 5407251"/>
                <a:gd name="connsiteY4" fmla="*/ 814494 h 875454"/>
                <a:gd name="connsiteX5" fmla="*/ 4101391 w 5407251"/>
                <a:gd name="connsiteY5" fmla="*/ 806874 h 875454"/>
                <a:gd name="connsiteX6" fmla="*/ 4078531 w 5407251"/>
                <a:gd name="connsiteY6" fmla="*/ 799254 h 875454"/>
                <a:gd name="connsiteX7" fmla="*/ 3918511 w 5407251"/>
                <a:gd name="connsiteY7" fmla="*/ 791634 h 875454"/>
                <a:gd name="connsiteX8" fmla="*/ 3781351 w 5407251"/>
                <a:gd name="connsiteY8" fmla="*/ 776394 h 875454"/>
                <a:gd name="connsiteX9" fmla="*/ 3682291 w 5407251"/>
                <a:gd name="connsiteY9" fmla="*/ 768774 h 875454"/>
                <a:gd name="connsiteX10" fmla="*/ 3369871 w 5407251"/>
                <a:gd name="connsiteY10" fmla="*/ 753534 h 875454"/>
                <a:gd name="connsiteX11" fmla="*/ 2988871 w 5407251"/>
                <a:gd name="connsiteY11" fmla="*/ 745914 h 875454"/>
                <a:gd name="connsiteX12" fmla="*/ 2432611 w 5407251"/>
                <a:gd name="connsiteY12" fmla="*/ 761154 h 875454"/>
                <a:gd name="connsiteX13" fmla="*/ 535231 w 5407251"/>
                <a:gd name="connsiteY13" fmla="*/ 745914 h 875454"/>
                <a:gd name="connsiteX14" fmla="*/ 443791 w 5407251"/>
                <a:gd name="connsiteY14" fmla="*/ 738294 h 875454"/>
                <a:gd name="connsiteX15" fmla="*/ 283771 w 5407251"/>
                <a:gd name="connsiteY15" fmla="*/ 730674 h 875454"/>
                <a:gd name="connsiteX16" fmla="*/ 245671 w 5407251"/>
                <a:gd name="connsiteY16" fmla="*/ 723054 h 875454"/>
                <a:gd name="connsiteX17" fmla="*/ 70411 w 5407251"/>
                <a:gd name="connsiteY17" fmla="*/ 715434 h 875454"/>
                <a:gd name="connsiteX18" fmla="*/ 24691 w 5407251"/>
                <a:gd name="connsiteY18" fmla="*/ 684954 h 875454"/>
                <a:gd name="connsiteX19" fmla="*/ 9451 w 5407251"/>
                <a:gd name="connsiteY19" fmla="*/ 639234 h 875454"/>
                <a:gd name="connsiteX20" fmla="*/ 32311 w 5407251"/>
                <a:gd name="connsiteY20" fmla="*/ 555414 h 875454"/>
                <a:gd name="connsiteX21" fmla="*/ 47551 w 5407251"/>
                <a:gd name="connsiteY21" fmla="*/ 509694 h 875454"/>
                <a:gd name="connsiteX22" fmla="*/ 70411 w 5407251"/>
                <a:gd name="connsiteY22" fmla="*/ 463974 h 875454"/>
                <a:gd name="connsiteX23" fmla="*/ 100891 w 5407251"/>
                <a:gd name="connsiteY23" fmla="*/ 418254 h 875454"/>
                <a:gd name="connsiteX24" fmla="*/ 161851 w 5407251"/>
                <a:gd name="connsiteY24" fmla="*/ 334434 h 875454"/>
                <a:gd name="connsiteX25" fmla="*/ 207571 w 5407251"/>
                <a:gd name="connsiteY25" fmla="*/ 281094 h 875454"/>
                <a:gd name="connsiteX26" fmla="*/ 230431 w 5407251"/>
                <a:gd name="connsiteY26" fmla="*/ 265854 h 875454"/>
                <a:gd name="connsiteX27" fmla="*/ 321871 w 5407251"/>
                <a:gd name="connsiteY27" fmla="*/ 227754 h 875454"/>
                <a:gd name="connsiteX28" fmla="*/ 344731 w 5407251"/>
                <a:gd name="connsiteY28" fmla="*/ 212514 h 875454"/>
                <a:gd name="connsiteX29" fmla="*/ 367591 w 5407251"/>
                <a:gd name="connsiteY29" fmla="*/ 204894 h 875454"/>
                <a:gd name="connsiteX30" fmla="*/ 466651 w 5407251"/>
                <a:gd name="connsiteY30" fmla="*/ 189654 h 875454"/>
                <a:gd name="connsiteX31" fmla="*/ 1015291 w 5407251"/>
                <a:gd name="connsiteY31" fmla="*/ 189654 h 875454"/>
                <a:gd name="connsiteX32" fmla="*/ 1228651 w 5407251"/>
                <a:gd name="connsiteY32" fmla="*/ 166794 h 875454"/>
                <a:gd name="connsiteX33" fmla="*/ 1312471 w 5407251"/>
                <a:gd name="connsiteY33" fmla="*/ 159174 h 875454"/>
                <a:gd name="connsiteX34" fmla="*/ 1342951 w 5407251"/>
                <a:gd name="connsiteY34" fmla="*/ 151554 h 875454"/>
                <a:gd name="connsiteX35" fmla="*/ 1411531 w 5407251"/>
                <a:gd name="connsiteY35" fmla="*/ 136314 h 875454"/>
                <a:gd name="connsiteX36" fmla="*/ 1457251 w 5407251"/>
                <a:gd name="connsiteY36" fmla="*/ 121074 h 875454"/>
                <a:gd name="connsiteX37" fmla="*/ 1518211 w 5407251"/>
                <a:gd name="connsiteY37" fmla="*/ 105834 h 875454"/>
                <a:gd name="connsiteX38" fmla="*/ 1556311 w 5407251"/>
                <a:gd name="connsiteY38" fmla="*/ 98214 h 875454"/>
                <a:gd name="connsiteX39" fmla="*/ 1647751 w 5407251"/>
                <a:gd name="connsiteY39" fmla="*/ 67734 h 875454"/>
                <a:gd name="connsiteX40" fmla="*/ 1670611 w 5407251"/>
                <a:gd name="connsiteY40" fmla="*/ 60114 h 875454"/>
                <a:gd name="connsiteX41" fmla="*/ 1762051 w 5407251"/>
                <a:gd name="connsiteY41" fmla="*/ 44874 h 875454"/>
                <a:gd name="connsiteX42" fmla="*/ 1800151 w 5407251"/>
                <a:gd name="connsiteY42" fmla="*/ 37254 h 875454"/>
                <a:gd name="connsiteX43" fmla="*/ 1868731 w 5407251"/>
                <a:gd name="connsiteY43" fmla="*/ 29634 h 875454"/>
                <a:gd name="connsiteX44" fmla="*/ 1914451 w 5407251"/>
                <a:gd name="connsiteY44" fmla="*/ 22014 h 875454"/>
                <a:gd name="connsiteX45" fmla="*/ 2204011 w 5407251"/>
                <a:gd name="connsiteY45" fmla="*/ 14394 h 875454"/>
                <a:gd name="connsiteX46" fmla="*/ 2493571 w 5407251"/>
                <a:gd name="connsiteY46" fmla="*/ 14394 h 875454"/>
                <a:gd name="connsiteX47" fmla="*/ 2516431 w 5407251"/>
                <a:gd name="connsiteY47" fmla="*/ 22014 h 875454"/>
                <a:gd name="connsiteX48" fmla="*/ 2699311 w 5407251"/>
                <a:gd name="connsiteY48" fmla="*/ 29634 h 875454"/>
                <a:gd name="connsiteX49" fmla="*/ 2783131 w 5407251"/>
                <a:gd name="connsiteY49" fmla="*/ 44874 h 875454"/>
                <a:gd name="connsiteX50" fmla="*/ 2821231 w 5407251"/>
                <a:gd name="connsiteY50" fmla="*/ 52494 h 875454"/>
                <a:gd name="connsiteX51" fmla="*/ 3004111 w 5407251"/>
                <a:gd name="connsiteY51" fmla="*/ 67734 h 875454"/>
                <a:gd name="connsiteX52" fmla="*/ 3331771 w 5407251"/>
                <a:gd name="connsiteY52" fmla="*/ 82974 h 875454"/>
                <a:gd name="connsiteX53" fmla="*/ 3552751 w 5407251"/>
                <a:gd name="connsiteY53" fmla="*/ 75354 h 875454"/>
                <a:gd name="connsiteX54" fmla="*/ 3659431 w 5407251"/>
                <a:gd name="connsiteY54" fmla="*/ 60114 h 875454"/>
                <a:gd name="connsiteX55" fmla="*/ 3941371 w 5407251"/>
                <a:gd name="connsiteY55" fmla="*/ 44874 h 875454"/>
                <a:gd name="connsiteX56" fmla="*/ 4032811 w 5407251"/>
                <a:gd name="connsiteY56" fmla="*/ 37254 h 875454"/>
                <a:gd name="connsiteX57" fmla="*/ 4253791 w 5407251"/>
                <a:gd name="connsiteY57" fmla="*/ 29634 h 875454"/>
                <a:gd name="connsiteX58" fmla="*/ 5038651 w 5407251"/>
                <a:gd name="connsiteY58" fmla="*/ 37254 h 875454"/>
                <a:gd name="connsiteX59" fmla="*/ 5099611 w 5407251"/>
                <a:gd name="connsiteY59" fmla="*/ 52494 h 875454"/>
                <a:gd name="connsiteX60" fmla="*/ 5130091 w 5407251"/>
                <a:gd name="connsiteY60" fmla="*/ 60114 h 875454"/>
                <a:gd name="connsiteX61" fmla="*/ 5206291 w 5407251"/>
                <a:gd name="connsiteY61" fmla="*/ 82974 h 875454"/>
                <a:gd name="connsiteX62" fmla="*/ 5229151 w 5407251"/>
                <a:gd name="connsiteY62" fmla="*/ 98214 h 875454"/>
                <a:gd name="connsiteX63" fmla="*/ 5297731 w 5407251"/>
                <a:gd name="connsiteY63" fmla="*/ 136314 h 875454"/>
                <a:gd name="connsiteX64" fmla="*/ 5320591 w 5407251"/>
                <a:gd name="connsiteY64" fmla="*/ 159174 h 875454"/>
                <a:gd name="connsiteX65" fmla="*/ 5351071 w 5407251"/>
                <a:gd name="connsiteY65" fmla="*/ 212514 h 875454"/>
                <a:gd name="connsiteX66" fmla="*/ 5366311 w 5407251"/>
                <a:gd name="connsiteY66" fmla="*/ 235374 h 875454"/>
                <a:gd name="connsiteX67" fmla="*/ 5373931 w 5407251"/>
                <a:gd name="connsiteY67" fmla="*/ 258234 h 875454"/>
                <a:gd name="connsiteX68" fmla="*/ 5389171 w 5407251"/>
                <a:gd name="connsiteY68" fmla="*/ 281094 h 875454"/>
                <a:gd name="connsiteX69" fmla="*/ 5404411 w 5407251"/>
                <a:gd name="connsiteY69" fmla="*/ 334434 h 875454"/>
                <a:gd name="connsiteX70" fmla="*/ 5389171 w 5407251"/>
                <a:gd name="connsiteY70" fmla="*/ 502074 h 875454"/>
                <a:gd name="connsiteX71" fmla="*/ 5381551 w 5407251"/>
                <a:gd name="connsiteY71" fmla="*/ 524934 h 875454"/>
                <a:gd name="connsiteX72" fmla="*/ 5366311 w 5407251"/>
                <a:gd name="connsiteY72" fmla="*/ 547794 h 875454"/>
                <a:gd name="connsiteX73" fmla="*/ 5343451 w 5407251"/>
                <a:gd name="connsiteY73" fmla="*/ 593514 h 875454"/>
                <a:gd name="connsiteX74" fmla="*/ 5274871 w 5407251"/>
                <a:gd name="connsiteY74" fmla="*/ 631614 h 875454"/>
                <a:gd name="connsiteX75" fmla="*/ 5221531 w 5407251"/>
                <a:gd name="connsiteY75" fmla="*/ 662094 h 875454"/>
                <a:gd name="connsiteX76" fmla="*/ 5198671 w 5407251"/>
                <a:gd name="connsiteY76" fmla="*/ 669714 h 875454"/>
                <a:gd name="connsiteX77" fmla="*/ 5175811 w 5407251"/>
                <a:gd name="connsiteY77" fmla="*/ 684954 h 875454"/>
                <a:gd name="connsiteX78" fmla="*/ 5130091 w 5407251"/>
                <a:gd name="connsiteY78" fmla="*/ 700194 h 875454"/>
                <a:gd name="connsiteX79" fmla="*/ 5107231 w 5407251"/>
                <a:gd name="connsiteY79" fmla="*/ 715434 h 875454"/>
                <a:gd name="connsiteX80" fmla="*/ 5061511 w 5407251"/>
                <a:gd name="connsiteY80" fmla="*/ 730674 h 875454"/>
                <a:gd name="connsiteX81" fmla="*/ 5038651 w 5407251"/>
                <a:gd name="connsiteY81" fmla="*/ 738294 h 875454"/>
                <a:gd name="connsiteX82" fmla="*/ 5015791 w 5407251"/>
                <a:gd name="connsiteY82" fmla="*/ 745914 h 875454"/>
                <a:gd name="connsiteX83" fmla="*/ 4985311 w 5407251"/>
                <a:gd name="connsiteY83" fmla="*/ 753534 h 875454"/>
                <a:gd name="connsiteX84" fmla="*/ 4947211 w 5407251"/>
                <a:gd name="connsiteY84" fmla="*/ 761154 h 875454"/>
                <a:gd name="connsiteX85" fmla="*/ 4924351 w 5407251"/>
                <a:gd name="connsiteY85" fmla="*/ 768774 h 875454"/>
                <a:gd name="connsiteX86" fmla="*/ 4848151 w 5407251"/>
                <a:gd name="connsiteY86" fmla="*/ 776394 h 875454"/>
                <a:gd name="connsiteX87" fmla="*/ 4802431 w 5407251"/>
                <a:gd name="connsiteY87" fmla="*/ 784014 h 875454"/>
                <a:gd name="connsiteX88" fmla="*/ 4749091 w 5407251"/>
                <a:gd name="connsiteY88" fmla="*/ 791634 h 875454"/>
                <a:gd name="connsiteX89" fmla="*/ 4680511 w 5407251"/>
                <a:gd name="connsiteY89" fmla="*/ 799254 h 875454"/>
                <a:gd name="connsiteX90" fmla="*/ 4604311 w 5407251"/>
                <a:gd name="connsiteY90" fmla="*/ 814494 h 875454"/>
                <a:gd name="connsiteX91" fmla="*/ 4535731 w 5407251"/>
                <a:gd name="connsiteY91" fmla="*/ 829734 h 875454"/>
                <a:gd name="connsiteX92" fmla="*/ 4482391 w 5407251"/>
                <a:gd name="connsiteY92" fmla="*/ 844974 h 875454"/>
                <a:gd name="connsiteX93" fmla="*/ 4429051 w 5407251"/>
                <a:gd name="connsiteY93" fmla="*/ 852594 h 875454"/>
                <a:gd name="connsiteX94" fmla="*/ 4383331 w 5407251"/>
                <a:gd name="connsiteY94" fmla="*/ 867834 h 875454"/>
                <a:gd name="connsiteX95" fmla="*/ 4360471 w 5407251"/>
                <a:gd name="connsiteY95" fmla="*/ 875454 h 875454"/>
                <a:gd name="connsiteX96" fmla="*/ 4352851 w 5407251"/>
                <a:gd name="connsiteY96" fmla="*/ 867834 h 87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5407251" h="875454">
                  <a:moveTo>
                    <a:pt x="4352851" y="867834"/>
                  </a:moveTo>
                  <a:cubicBezTo>
                    <a:pt x="4227042" y="846866"/>
                    <a:pt x="4359306" y="871353"/>
                    <a:pt x="4284271" y="852594"/>
                  </a:cubicBezTo>
                  <a:cubicBezTo>
                    <a:pt x="4240766" y="841718"/>
                    <a:pt x="4254803" y="849088"/>
                    <a:pt x="4215691" y="837354"/>
                  </a:cubicBezTo>
                  <a:cubicBezTo>
                    <a:pt x="4200304" y="832738"/>
                    <a:pt x="4185211" y="827194"/>
                    <a:pt x="4169971" y="822114"/>
                  </a:cubicBezTo>
                  <a:cubicBezTo>
                    <a:pt x="4162351" y="819574"/>
                    <a:pt x="4155034" y="815814"/>
                    <a:pt x="4147111" y="814494"/>
                  </a:cubicBezTo>
                  <a:cubicBezTo>
                    <a:pt x="4131871" y="811954"/>
                    <a:pt x="4116473" y="810226"/>
                    <a:pt x="4101391" y="806874"/>
                  </a:cubicBezTo>
                  <a:cubicBezTo>
                    <a:pt x="4093550" y="805132"/>
                    <a:pt x="4086535" y="799921"/>
                    <a:pt x="4078531" y="799254"/>
                  </a:cubicBezTo>
                  <a:cubicBezTo>
                    <a:pt x="4025315" y="794819"/>
                    <a:pt x="3971851" y="794174"/>
                    <a:pt x="3918511" y="791634"/>
                  </a:cubicBezTo>
                  <a:cubicBezTo>
                    <a:pt x="3858785" y="784168"/>
                    <a:pt x="3844816" y="781913"/>
                    <a:pt x="3781351" y="776394"/>
                  </a:cubicBezTo>
                  <a:cubicBezTo>
                    <a:pt x="3748358" y="773525"/>
                    <a:pt x="3715311" y="771314"/>
                    <a:pt x="3682291" y="768774"/>
                  </a:cubicBezTo>
                  <a:cubicBezTo>
                    <a:pt x="3550571" y="746821"/>
                    <a:pt x="3642076" y="759939"/>
                    <a:pt x="3369871" y="753534"/>
                  </a:cubicBezTo>
                  <a:lnTo>
                    <a:pt x="2988871" y="745914"/>
                  </a:lnTo>
                  <a:lnTo>
                    <a:pt x="2432611" y="761154"/>
                  </a:lnTo>
                  <a:lnTo>
                    <a:pt x="535231" y="745914"/>
                  </a:lnTo>
                  <a:cubicBezTo>
                    <a:pt x="504751" y="743374"/>
                    <a:pt x="474321" y="740144"/>
                    <a:pt x="443791" y="738294"/>
                  </a:cubicBezTo>
                  <a:cubicBezTo>
                    <a:pt x="390488" y="735064"/>
                    <a:pt x="337014" y="734770"/>
                    <a:pt x="283771" y="730674"/>
                  </a:cubicBezTo>
                  <a:cubicBezTo>
                    <a:pt x="270858" y="729681"/>
                    <a:pt x="258590" y="723977"/>
                    <a:pt x="245671" y="723054"/>
                  </a:cubicBezTo>
                  <a:cubicBezTo>
                    <a:pt x="187344" y="718888"/>
                    <a:pt x="128831" y="717974"/>
                    <a:pt x="70411" y="715434"/>
                  </a:cubicBezTo>
                  <a:cubicBezTo>
                    <a:pt x="40073" y="707849"/>
                    <a:pt x="37847" y="714554"/>
                    <a:pt x="24691" y="684954"/>
                  </a:cubicBezTo>
                  <a:cubicBezTo>
                    <a:pt x="18167" y="670274"/>
                    <a:pt x="9451" y="639234"/>
                    <a:pt x="9451" y="639234"/>
                  </a:cubicBezTo>
                  <a:cubicBezTo>
                    <a:pt x="55505" y="501072"/>
                    <a:pt x="0" y="673889"/>
                    <a:pt x="32311" y="555414"/>
                  </a:cubicBezTo>
                  <a:cubicBezTo>
                    <a:pt x="36538" y="539916"/>
                    <a:pt x="38640" y="523060"/>
                    <a:pt x="47551" y="509694"/>
                  </a:cubicBezTo>
                  <a:cubicBezTo>
                    <a:pt x="115207" y="408210"/>
                    <a:pt x="17831" y="558618"/>
                    <a:pt x="70411" y="463974"/>
                  </a:cubicBezTo>
                  <a:cubicBezTo>
                    <a:pt x="79306" y="447963"/>
                    <a:pt x="90731" y="433494"/>
                    <a:pt x="100891" y="418254"/>
                  </a:cubicBezTo>
                  <a:cubicBezTo>
                    <a:pt x="130220" y="374260"/>
                    <a:pt x="110636" y="402720"/>
                    <a:pt x="161851" y="334434"/>
                  </a:cubicBezTo>
                  <a:cubicBezTo>
                    <a:pt x="178669" y="312010"/>
                    <a:pt x="186344" y="298783"/>
                    <a:pt x="207571" y="281094"/>
                  </a:cubicBezTo>
                  <a:cubicBezTo>
                    <a:pt x="214606" y="275231"/>
                    <a:pt x="222391" y="270239"/>
                    <a:pt x="230431" y="265854"/>
                  </a:cubicBezTo>
                  <a:cubicBezTo>
                    <a:pt x="289939" y="233395"/>
                    <a:pt x="274338" y="239637"/>
                    <a:pt x="321871" y="227754"/>
                  </a:cubicBezTo>
                  <a:cubicBezTo>
                    <a:pt x="329491" y="222674"/>
                    <a:pt x="336540" y="216610"/>
                    <a:pt x="344731" y="212514"/>
                  </a:cubicBezTo>
                  <a:cubicBezTo>
                    <a:pt x="351915" y="208922"/>
                    <a:pt x="359799" y="206842"/>
                    <a:pt x="367591" y="204894"/>
                  </a:cubicBezTo>
                  <a:cubicBezTo>
                    <a:pt x="402499" y="196167"/>
                    <a:pt x="429636" y="194281"/>
                    <a:pt x="466651" y="189654"/>
                  </a:cubicBezTo>
                  <a:cubicBezTo>
                    <a:pt x="768680" y="197817"/>
                    <a:pt x="719713" y="201718"/>
                    <a:pt x="1015291" y="189654"/>
                  </a:cubicBezTo>
                  <a:cubicBezTo>
                    <a:pt x="1216834" y="181428"/>
                    <a:pt x="1027198" y="185108"/>
                    <a:pt x="1228651" y="166794"/>
                  </a:cubicBezTo>
                  <a:lnTo>
                    <a:pt x="1312471" y="159174"/>
                  </a:lnTo>
                  <a:cubicBezTo>
                    <a:pt x="1322631" y="156634"/>
                    <a:pt x="1332728" y="153826"/>
                    <a:pt x="1342951" y="151554"/>
                  </a:cubicBezTo>
                  <a:cubicBezTo>
                    <a:pt x="1370919" y="145339"/>
                    <a:pt x="1384983" y="144278"/>
                    <a:pt x="1411531" y="136314"/>
                  </a:cubicBezTo>
                  <a:cubicBezTo>
                    <a:pt x="1426918" y="131698"/>
                    <a:pt x="1441499" y="124224"/>
                    <a:pt x="1457251" y="121074"/>
                  </a:cubicBezTo>
                  <a:cubicBezTo>
                    <a:pt x="1597682" y="92988"/>
                    <a:pt x="1424486" y="129265"/>
                    <a:pt x="1518211" y="105834"/>
                  </a:cubicBezTo>
                  <a:cubicBezTo>
                    <a:pt x="1530776" y="102693"/>
                    <a:pt x="1543858" y="101772"/>
                    <a:pt x="1556311" y="98214"/>
                  </a:cubicBezTo>
                  <a:cubicBezTo>
                    <a:pt x="1587204" y="89388"/>
                    <a:pt x="1617271" y="77894"/>
                    <a:pt x="1647751" y="67734"/>
                  </a:cubicBezTo>
                  <a:cubicBezTo>
                    <a:pt x="1655371" y="65194"/>
                    <a:pt x="1662688" y="61434"/>
                    <a:pt x="1670611" y="60114"/>
                  </a:cubicBezTo>
                  <a:cubicBezTo>
                    <a:pt x="1701091" y="55034"/>
                    <a:pt x="1731751" y="50934"/>
                    <a:pt x="1762051" y="44874"/>
                  </a:cubicBezTo>
                  <a:cubicBezTo>
                    <a:pt x="1774751" y="42334"/>
                    <a:pt x="1787330" y="39086"/>
                    <a:pt x="1800151" y="37254"/>
                  </a:cubicBezTo>
                  <a:cubicBezTo>
                    <a:pt x="1822921" y="34001"/>
                    <a:pt x="1845932" y="32674"/>
                    <a:pt x="1868731" y="29634"/>
                  </a:cubicBezTo>
                  <a:cubicBezTo>
                    <a:pt x="1884046" y="27592"/>
                    <a:pt x="1899017" y="22716"/>
                    <a:pt x="1914451" y="22014"/>
                  </a:cubicBezTo>
                  <a:cubicBezTo>
                    <a:pt x="2010905" y="17630"/>
                    <a:pt x="2107491" y="16934"/>
                    <a:pt x="2204011" y="14394"/>
                  </a:cubicBezTo>
                  <a:cubicBezTo>
                    <a:pt x="2333557" y="0"/>
                    <a:pt x="2288975" y="1607"/>
                    <a:pt x="2493571" y="14394"/>
                  </a:cubicBezTo>
                  <a:cubicBezTo>
                    <a:pt x="2501588" y="14895"/>
                    <a:pt x="2508421" y="21421"/>
                    <a:pt x="2516431" y="22014"/>
                  </a:cubicBezTo>
                  <a:cubicBezTo>
                    <a:pt x="2577277" y="26521"/>
                    <a:pt x="2638351" y="27094"/>
                    <a:pt x="2699311" y="29634"/>
                  </a:cubicBezTo>
                  <a:cubicBezTo>
                    <a:pt x="2757829" y="44263"/>
                    <a:pt x="2701221" y="31222"/>
                    <a:pt x="2783131" y="44874"/>
                  </a:cubicBezTo>
                  <a:cubicBezTo>
                    <a:pt x="2795906" y="47003"/>
                    <a:pt x="2808380" y="50888"/>
                    <a:pt x="2821231" y="52494"/>
                  </a:cubicBezTo>
                  <a:cubicBezTo>
                    <a:pt x="2861748" y="57559"/>
                    <a:pt x="2967128" y="64518"/>
                    <a:pt x="3004111" y="67734"/>
                  </a:cubicBezTo>
                  <a:cubicBezTo>
                    <a:pt x="3200508" y="84812"/>
                    <a:pt x="2934052" y="70922"/>
                    <a:pt x="3331771" y="82974"/>
                  </a:cubicBezTo>
                  <a:cubicBezTo>
                    <a:pt x="3405431" y="80434"/>
                    <a:pt x="3479226" y="80484"/>
                    <a:pt x="3552751" y="75354"/>
                  </a:cubicBezTo>
                  <a:cubicBezTo>
                    <a:pt x="3588585" y="72854"/>
                    <a:pt x="3623555" y="61908"/>
                    <a:pt x="3659431" y="60114"/>
                  </a:cubicBezTo>
                  <a:lnTo>
                    <a:pt x="3941371" y="44874"/>
                  </a:lnTo>
                  <a:cubicBezTo>
                    <a:pt x="3971884" y="42770"/>
                    <a:pt x="4002262" y="38744"/>
                    <a:pt x="4032811" y="37254"/>
                  </a:cubicBezTo>
                  <a:cubicBezTo>
                    <a:pt x="4106427" y="33663"/>
                    <a:pt x="4180131" y="32174"/>
                    <a:pt x="4253791" y="29634"/>
                  </a:cubicBezTo>
                  <a:lnTo>
                    <a:pt x="5038651" y="37254"/>
                  </a:lnTo>
                  <a:cubicBezTo>
                    <a:pt x="5063500" y="37714"/>
                    <a:pt x="5077567" y="46196"/>
                    <a:pt x="5099611" y="52494"/>
                  </a:cubicBezTo>
                  <a:cubicBezTo>
                    <a:pt x="5109681" y="55371"/>
                    <a:pt x="5120060" y="57105"/>
                    <a:pt x="5130091" y="60114"/>
                  </a:cubicBezTo>
                  <a:cubicBezTo>
                    <a:pt x="5222850" y="87942"/>
                    <a:pt x="5136038" y="65411"/>
                    <a:pt x="5206291" y="82974"/>
                  </a:cubicBezTo>
                  <a:cubicBezTo>
                    <a:pt x="5213911" y="88054"/>
                    <a:pt x="5220960" y="94118"/>
                    <a:pt x="5229151" y="98214"/>
                  </a:cubicBezTo>
                  <a:cubicBezTo>
                    <a:pt x="5267479" y="117378"/>
                    <a:pt x="5249679" y="88262"/>
                    <a:pt x="5297731" y="136314"/>
                  </a:cubicBezTo>
                  <a:cubicBezTo>
                    <a:pt x="5305351" y="143934"/>
                    <a:pt x="5313692" y="150895"/>
                    <a:pt x="5320591" y="159174"/>
                  </a:cubicBezTo>
                  <a:cubicBezTo>
                    <a:pt x="5337468" y="179427"/>
                    <a:pt x="5337520" y="188800"/>
                    <a:pt x="5351071" y="212514"/>
                  </a:cubicBezTo>
                  <a:cubicBezTo>
                    <a:pt x="5355615" y="220465"/>
                    <a:pt x="5362215" y="227183"/>
                    <a:pt x="5366311" y="235374"/>
                  </a:cubicBezTo>
                  <a:cubicBezTo>
                    <a:pt x="5369903" y="242558"/>
                    <a:pt x="5370339" y="251050"/>
                    <a:pt x="5373931" y="258234"/>
                  </a:cubicBezTo>
                  <a:cubicBezTo>
                    <a:pt x="5378027" y="266425"/>
                    <a:pt x="5385075" y="272903"/>
                    <a:pt x="5389171" y="281094"/>
                  </a:cubicBezTo>
                  <a:cubicBezTo>
                    <a:pt x="5394637" y="292026"/>
                    <a:pt x="5401970" y="324668"/>
                    <a:pt x="5404411" y="334434"/>
                  </a:cubicBezTo>
                  <a:cubicBezTo>
                    <a:pt x="5399033" y="431231"/>
                    <a:pt x="5407251" y="438794"/>
                    <a:pt x="5389171" y="502074"/>
                  </a:cubicBezTo>
                  <a:cubicBezTo>
                    <a:pt x="5386964" y="509797"/>
                    <a:pt x="5385143" y="517750"/>
                    <a:pt x="5381551" y="524934"/>
                  </a:cubicBezTo>
                  <a:cubicBezTo>
                    <a:pt x="5377455" y="533125"/>
                    <a:pt x="5370407" y="539603"/>
                    <a:pt x="5366311" y="547794"/>
                  </a:cubicBezTo>
                  <a:cubicBezTo>
                    <a:pt x="5356044" y="568328"/>
                    <a:pt x="5362862" y="576529"/>
                    <a:pt x="5343451" y="593514"/>
                  </a:cubicBezTo>
                  <a:cubicBezTo>
                    <a:pt x="5279382" y="649575"/>
                    <a:pt x="5320223" y="608938"/>
                    <a:pt x="5274871" y="631614"/>
                  </a:cubicBezTo>
                  <a:cubicBezTo>
                    <a:pt x="5198344" y="669878"/>
                    <a:pt x="5315045" y="622017"/>
                    <a:pt x="5221531" y="662094"/>
                  </a:cubicBezTo>
                  <a:cubicBezTo>
                    <a:pt x="5214148" y="665258"/>
                    <a:pt x="5205855" y="666122"/>
                    <a:pt x="5198671" y="669714"/>
                  </a:cubicBezTo>
                  <a:cubicBezTo>
                    <a:pt x="5190480" y="673810"/>
                    <a:pt x="5184180" y="681235"/>
                    <a:pt x="5175811" y="684954"/>
                  </a:cubicBezTo>
                  <a:cubicBezTo>
                    <a:pt x="5161131" y="691478"/>
                    <a:pt x="5143457" y="691283"/>
                    <a:pt x="5130091" y="700194"/>
                  </a:cubicBezTo>
                  <a:cubicBezTo>
                    <a:pt x="5122471" y="705274"/>
                    <a:pt x="5115600" y="711715"/>
                    <a:pt x="5107231" y="715434"/>
                  </a:cubicBezTo>
                  <a:cubicBezTo>
                    <a:pt x="5092551" y="721958"/>
                    <a:pt x="5076751" y="725594"/>
                    <a:pt x="5061511" y="730674"/>
                  </a:cubicBezTo>
                  <a:lnTo>
                    <a:pt x="5038651" y="738294"/>
                  </a:lnTo>
                  <a:cubicBezTo>
                    <a:pt x="5031031" y="740834"/>
                    <a:pt x="5023583" y="743966"/>
                    <a:pt x="5015791" y="745914"/>
                  </a:cubicBezTo>
                  <a:cubicBezTo>
                    <a:pt x="5005631" y="748454"/>
                    <a:pt x="4995534" y="751262"/>
                    <a:pt x="4985311" y="753534"/>
                  </a:cubicBezTo>
                  <a:cubicBezTo>
                    <a:pt x="4972668" y="756344"/>
                    <a:pt x="4959776" y="758013"/>
                    <a:pt x="4947211" y="761154"/>
                  </a:cubicBezTo>
                  <a:cubicBezTo>
                    <a:pt x="4939419" y="763102"/>
                    <a:pt x="4932290" y="767553"/>
                    <a:pt x="4924351" y="768774"/>
                  </a:cubicBezTo>
                  <a:cubicBezTo>
                    <a:pt x="4899121" y="772656"/>
                    <a:pt x="4873481" y="773228"/>
                    <a:pt x="4848151" y="776394"/>
                  </a:cubicBezTo>
                  <a:cubicBezTo>
                    <a:pt x="4832820" y="778310"/>
                    <a:pt x="4817702" y="781665"/>
                    <a:pt x="4802431" y="784014"/>
                  </a:cubicBezTo>
                  <a:cubicBezTo>
                    <a:pt x="4784679" y="786745"/>
                    <a:pt x="4766913" y="789406"/>
                    <a:pt x="4749091" y="791634"/>
                  </a:cubicBezTo>
                  <a:cubicBezTo>
                    <a:pt x="4726268" y="794487"/>
                    <a:pt x="4703230" y="795667"/>
                    <a:pt x="4680511" y="799254"/>
                  </a:cubicBezTo>
                  <a:cubicBezTo>
                    <a:pt x="4654925" y="803294"/>
                    <a:pt x="4629711" y="809414"/>
                    <a:pt x="4604311" y="814494"/>
                  </a:cubicBezTo>
                  <a:cubicBezTo>
                    <a:pt x="4578122" y="819732"/>
                    <a:pt x="4560840" y="822560"/>
                    <a:pt x="4535731" y="829734"/>
                  </a:cubicBezTo>
                  <a:cubicBezTo>
                    <a:pt x="4507168" y="837895"/>
                    <a:pt x="4515145" y="839019"/>
                    <a:pt x="4482391" y="844974"/>
                  </a:cubicBezTo>
                  <a:cubicBezTo>
                    <a:pt x="4464720" y="848187"/>
                    <a:pt x="4446831" y="850054"/>
                    <a:pt x="4429051" y="852594"/>
                  </a:cubicBezTo>
                  <a:lnTo>
                    <a:pt x="4383331" y="867834"/>
                  </a:lnTo>
                  <a:cubicBezTo>
                    <a:pt x="4375711" y="870374"/>
                    <a:pt x="4368503" y="875454"/>
                    <a:pt x="4360471" y="875454"/>
                  </a:cubicBezTo>
                  <a:lnTo>
                    <a:pt x="4352851" y="867834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오른쪽 화살표 9"/>
            <p:cNvSpPr/>
            <p:nvPr/>
          </p:nvSpPr>
          <p:spPr>
            <a:xfrm rot="10800000">
              <a:off x="6099409" y="3933056"/>
              <a:ext cx="216024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오른쪽 화살표 10"/>
            <p:cNvSpPr/>
            <p:nvPr/>
          </p:nvSpPr>
          <p:spPr>
            <a:xfrm rot="10800000">
              <a:off x="4268729" y="3861048"/>
              <a:ext cx="216024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오른쪽 화살표 11"/>
            <p:cNvSpPr/>
            <p:nvPr/>
          </p:nvSpPr>
          <p:spPr>
            <a:xfrm rot="10800000">
              <a:off x="2411761" y="3861048"/>
              <a:ext cx="216024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오른쪽 화살표 12"/>
            <p:cNvSpPr/>
            <p:nvPr/>
          </p:nvSpPr>
          <p:spPr>
            <a:xfrm>
              <a:off x="2555777" y="3527296"/>
              <a:ext cx="216024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오른쪽 화살표 13"/>
            <p:cNvSpPr/>
            <p:nvPr/>
          </p:nvSpPr>
          <p:spPr>
            <a:xfrm>
              <a:off x="3779912" y="3356992"/>
              <a:ext cx="216024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오른쪽 화살표 14"/>
            <p:cNvSpPr/>
            <p:nvPr/>
          </p:nvSpPr>
          <p:spPr>
            <a:xfrm>
              <a:off x="5724128" y="3356992"/>
              <a:ext cx="216024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오른쪽 화살표 15"/>
            <p:cNvSpPr/>
            <p:nvPr/>
          </p:nvSpPr>
          <p:spPr>
            <a:xfrm rot="5106595">
              <a:off x="6939187" y="3570340"/>
              <a:ext cx="216024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액자 339"/>
          <p:cNvSpPr/>
          <p:nvPr/>
        </p:nvSpPr>
        <p:spPr>
          <a:xfrm>
            <a:off x="2439896" y="1628800"/>
            <a:ext cx="1008112" cy="1008112"/>
          </a:xfrm>
          <a:prstGeom prst="frame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27584" y="5486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/>
              <a:t>부품면</a:t>
            </a:r>
            <a:endParaRPr lang="ko-KR" altLang="en-US" sz="2400" dirty="0"/>
          </a:p>
        </p:txBody>
      </p:sp>
      <p:sp>
        <p:nvSpPr>
          <p:cNvPr id="180" name="직사각형 179"/>
          <p:cNvSpPr/>
          <p:nvPr/>
        </p:nvSpPr>
        <p:spPr>
          <a:xfrm>
            <a:off x="1115616" y="4869160"/>
            <a:ext cx="21602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1" name="직사각형 180"/>
          <p:cNvSpPr/>
          <p:nvPr/>
        </p:nvSpPr>
        <p:spPr>
          <a:xfrm>
            <a:off x="351664" y="5063764"/>
            <a:ext cx="21602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2" name="직사각형 181"/>
          <p:cNvSpPr/>
          <p:nvPr/>
        </p:nvSpPr>
        <p:spPr>
          <a:xfrm rot="3960000">
            <a:off x="532200" y="4610613"/>
            <a:ext cx="21602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3" name="직사각형 182"/>
          <p:cNvSpPr/>
          <p:nvPr/>
        </p:nvSpPr>
        <p:spPr>
          <a:xfrm rot="3960000">
            <a:off x="825280" y="5432505"/>
            <a:ext cx="21602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1" name="그룹 170"/>
          <p:cNvGrpSpPr/>
          <p:nvPr/>
        </p:nvGrpSpPr>
        <p:grpSpPr>
          <a:xfrm>
            <a:off x="535035" y="4293096"/>
            <a:ext cx="8069413" cy="2159659"/>
            <a:chOff x="179512" y="4293096"/>
            <a:chExt cx="8069413" cy="2159659"/>
          </a:xfrm>
        </p:grpSpPr>
        <p:grpSp>
          <p:nvGrpSpPr>
            <p:cNvPr id="185" name="그룹 355"/>
            <p:cNvGrpSpPr/>
            <p:nvPr/>
          </p:nvGrpSpPr>
          <p:grpSpPr>
            <a:xfrm>
              <a:off x="5220072" y="4639488"/>
              <a:ext cx="1396288" cy="517704"/>
              <a:chOff x="6445704" y="5085184"/>
              <a:chExt cx="1396288" cy="517704"/>
            </a:xfrm>
          </p:grpSpPr>
          <p:sp>
            <p:nvSpPr>
              <p:cNvPr id="238" name="타원 237"/>
              <p:cNvSpPr/>
              <p:nvPr/>
            </p:nvSpPr>
            <p:spPr>
              <a:xfrm rot="16200000">
                <a:off x="6621532" y="4909356"/>
                <a:ext cx="360040" cy="711696"/>
              </a:xfrm>
              <a:prstGeom prst="ellipse">
                <a:avLst/>
              </a:prstGeom>
              <a:solidFill>
                <a:srgbClr val="FFCC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9" name="TextBox 238"/>
              <p:cNvSpPr txBox="1"/>
              <p:nvPr/>
            </p:nvSpPr>
            <p:spPr>
              <a:xfrm>
                <a:off x="6545848" y="5126968"/>
                <a:ext cx="1296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/>
                  <a:t>104     0.1㎌</a:t>
                </a:r>
                <a:endParaRPr lang="ko-KR" altLang="en-US" sz="1400" dirty="0"/>
              </a:p>
            </p:txBody>
          </p:sp>
          <p:cxnSp>
            <p:nvCxnSpPr>
              <p:cNvPr id="240" name="직선 연결선 239"/>
              <p:cNvCxnSpPr/>
              <p:nvPr/>
            </p:nvCxnSpPr>
            <p:spPr>
              <a:xfrm flipH="1">
                <a:off x="6588224" y="5441620"/>
                <a:ext cx="73504" cy="161268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직선 연결선 240"/>
              <p:cNvCxnSpPr/>
              <p:nvPr/>
            </p:nvCxnSpPr>
            <p:spPr>
              <a:xfrm>
                <a:off x="7013512" y="5414324"/>
                <a:ext cx="73504" cy="161268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6" name="그룹 353"/>
            <p:cNvGrpSpPr/>
            <p:nvPr/>
          </p:nvGrpSpPr>
          <p:grpSpPr>
            <a:xfrm>
              <a:off x="2267744" y="5689384"/>
              <a:ext cx="2290188" cy="307777"/>
              <a:chOff x="3707904" y="4997440"/>
              <a:chExt cx="2290188" cy="307777"/>
            </a:xfrm>
          </p:grpSpPr>
          <p:grpSp>
            <p:nvGrpSpPr>
              <p:cNvPr id="230" name="그룹 128"/>
              <p:cNvGrpSpPr/>
              <p:nvPr/>
            </p:nvGrpSpPr>
            <p:grpSpPr>
              <a:xfrm>
                <a:off x="3851920" y="5016172"/>
                <a:ext cx="792088" cy="288032"/>
                <a:chOff x="5940152" y="1844824"/>
                <a:chExt cx="792088" cy="288032"/>
              </a:xfrm>
            </p:grpSpPr>
            <p:sp>
              <p:nvSpPr>
                <p:cNvPr id="234" name="모서리가 둥근 직사각형 233"/>
                <p:cNvSpPr/>
                <p:nvPr/>
              </p:nvSpPr>
              <p:spPr>
                <a:xfrm>
                  <a:off x="5940152" y="1844824"/>
                  <a:ext cx="792088" cy="288032"/>
                </a:xfrm>
                <a:prstGeom prst="roundRect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5" name="직사각형 234"/>
                <p:cNvSpPr/>
                <p:nvPr/>
              </p:nvSpPr>
              <p:spPr>
                <a:xfrm flipH="1">
                  <a:off x="6084168" y="1844824"/>
                  <a:ext cx="72008" cy="288032"/>
                </a:xfrm>
                <a:prstGeom prst="rect">
                  <a:avLst/>
                </a:prstGeom>
                <a:solidFill>
                  <a:srgbClr val="9933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6" name="직사각형 235"/>
                <p:cNvSpPr/>
                <p:nvPr/>
              </p:nvSpPr>
              <p:spPr>
                <a:xfrm flipH="1">
                  <a:off x="6236568" y="1844824"/>
                  <a:ext cx="72008" cy="288032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7" name="직사각형 236"/>
                <p:cNvSpPr/>
                <p:nvPr/>
              </p:nvSpPr>
              <p:spPr>
                <a:xfrm flipH="1">
                  <a:off x="6426955" y="1844824"/>
                  <a:ext cx="72008" cy="288032"/>
                </a:xfrm>
                <a:prstGeom prst="rect">
                  <a:avLst/>
                </a:prstGeom>
                <a:solidFill>
                  <a:srgbClr val="00B05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31" name="TextBox 230"/>
              <p:cNvSpPr txBox="1"/>
              <p:nvPr/>
            </p:nvSpPr>
            <p:spPr>
              <a:xfrm>
                <a:off x="4773956" y="4997440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dirty="0" smtClean="0"/>
                  <a:t>갈</a:t>
                </a:r>
                <a:r>
                  <a:rPr lang="en-US" altLang="ko-KR" sz="1400" dirty="0" smtClean="0"/>
                  <a:t>,</a:t>
                </a:r>
                <a:r>
                  <a:rPr lang="ko-KR" altLang="en-US" sz="1400" dirty="0" smtClean="0"/>
                  <a:t>흑</a:t>
                </a:r>
                <a:r>
                  <a:rPr lang="en-US" altLang="ko-KR" sz="1400" dirty="0" smtClean="0"/>
                  <a:t>,</a:t>
                </a:r>
                <a:r>
                  <a:rPr lang="ko-KR" altLang="en-US" sz="1400" dirty="0" smtClean="0"/>
                  <a:t>녹</a:t>
                </a:r>
                <a:r>
                  <a:rPr lang="en-US" altLang="ko-KR" sz="1400" dirty="0" smtClean="0"/>
                  <a:t>(1㏁)</a:t>
                </a:r>
                <a:endParaRPr lang="ko-KR" altLang="en-US" sz="1400" dirty="0"/>
              </a:p>
            </p:txBody>
          </p:sp>
          <p:cxnSp>
            <p:nvCxnSpPr>
              <p:cNvPr id="232" name="직선 연결선 231"/>
              <p:cNvCxnSpPr/>
              <p:nvPr/>
            </p:nvCxnSpPr>
            <p:spPr>
              <a:xfrm flipH="1">
                <a:off x="3707904" y="5170840"/>
                <a:ext cx="1582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직선 연결선 232"/>
              <p:cNvCxnSpPr/>
              <p:nvPr/>
            </p:nvCxnSpPr>
            <p:spPr>
              <a:xfrm flipH="1">
                <a:off x="4647167" y="5170840"/>
                <a:ext cx="1582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7" name="그룹 351"/>
            <p:cNvGrpSpPr/>
            <p:nvPr/>
          </p:nvGrpSpPr>
          <p:grpSpPr>
            <a:xfrm>
              <a:off x="2267744" y="5273072"/>
              <a:ext cx="2304256" cy="316168"/>
              <a:chOff x="3707904" y="4581128"/>
              <a:chExt cx="2304256" cy="316168"/>
            </a:xfrm>
          </p:grpSpPr>
          <p:grpSp>
            <p:nvGrpSpPr>
              <p:cNvPr id="222" name="그룹 122"/>
              <p:cNvGrpSpPr/>
              <p:nvPr/>
            </p:nvGrpSpPr>
            <p:grpSpPr>
              <a:xfrm>
                <a:off x="3866177" y="4581128"/>
                <a:ext cx="792088" cy="288032"/>
                <a:chOff x="3866177" y="1358021"/>
                <a:chExt cx="792088" cy="288032"/>
              </a:xfrm>
            </p:grpSpPr>
            <p:sp>
              <p:nvSpPr>
                <p:cNvPr id="226" name="모서리가 둥근 직사각형 225"/>
                <p:cNvSpPr/>
                <p:nvPr/>
              </p:nvSpPr>
              <p:spPr>
                <a:xfrm>
                  <a:off x="3866177" y="1358021"/>
                  <a:ext cx="792088" cy="288032"/>
                </a:xfrm>
                <a:prstGeom prst="roundRect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7" name="직사각형 226"/>
                <p:cNvSpPr/>
                <p:nvPr/>
              </p:nvSpPr>
              <p:spPr>
                <a:xfrm flipH="1">
                  <a:off x="4010193" y="1358021"/>
                  <a:ext cx="72008" cy="288032"/>
                </a:xfrm>
                <a:prstGeom prst="rect">
                  <a:avLst/>
                </a:prstGeom>
                <a:solidFill>
                  <a:srgbClr val="9933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8" name="직사각형 227"/>
                <p:cNvSpPr/>
                <p:nvPr/>
              </p:nvSpPr>
              <p:spPr>
                <a:xfrm flipH="1">
                  <a:off x="4162593" y="1358021"/>
                  <a:ext cx="72008" cy="288032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9" name="직사각형 228"/>
                <p:cNvSpPr/>
                <p:nvPr/>
              </p:nvSpPr>
              <p:spPr>
                <a:xfrm flipH="1">
                  <a:off x="4335727" y="1358021"/>
                  <a:ext cx="72008" cy="288032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23" name="TextBox 222"/>
              <p:cNvSpPr txBox="1"/>
              <p:nvPr/>
            </p:nvSpPr>
            <p:spPr>
              <a:xfrm>
                <a:off x="4788024" y="4581128"/>
                <a:ext cx="1224136" cy="316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dirty="0" smtClean="0"/>
                  <a:t>갈</a:t>
                </a:r>
                <a:r>
                  <a:rPr lang="en-US" altLang="ko-KR" sz="1400" dirty="0" smtClean="0"/>
                  <a:t>,</a:t>
                </a:r>
                <a:r>
                  <a:rPr lang="ko-KR" altLang="en-US" sz="1400" dirty="0" smtClean="0"/>
                  <a:t>흑</a:t>
                </a:r>
                <a:r>
                  <a:rPr lang="en-US" altLang="ko-KR" sz="1400" dirty="0" smtClean="0"/>
                  <a:t>,</a:t>
                </a:r>
                <a:r>
                  <a:rPr lang="ko-KR" altLang="en-US" sz="1400" dirty="0" smtClean="0"/>
                  <a:t>적</a:t>
                </a:r>
                <a:r>
                  <a:rPr lang="en-US" altLang="ko-KR" sz="1400" dirty="0" smtClean="0"/>
                  <a:t>(1㏀)</a:t>
                </a:r>
                <a:endParaRPr lang="ko-KR" altLang="en-US" sz="1400" dirty="0"/>
              </a:p>
            </p:txBody>
          </p:sp>
          <p:cxnSp>
            <p:nvCxnSpPr>
              <p:cNvPr id="224" name="직선 연결선 223"/>
              <p:cNvCxnSpPr>
                <a:stCxn id="226" idx="1"/>
              </p:cNvCxnSpPr>
              <p:nvPr/>
            </p:nvCxnSpPr>
            <p:spPr>
              <a:xfrm flipH="1">
                <a:off x="3707904" y="4725144"/>
                <a:ext cx="1582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직선 연결선 224"/>
              <p:cNvCxnSpPr/>
              <p:nvPr/>
            </p:nvCxnSpPr>
            <p:spPr>
              <a:xfrm flipH="1">
                <a:off x="4660815" y="4738792"/>
                <a:ext cx="1582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" name="그룹 353"/>
            <p:cNvGrpSpPr/>
            <p:nvPr/>
          </p:nvGrpSpPr>
          <p:grpSpPr>
            <a:xfrm>
              <a:off x="2267744" y="6135500"/>
              <a:ext cx="2290188" cy="309799"/>
              <a:chOff x="3707904" y="4994405"/>
              <a:chExt cx="2290188" cy="309799"/>
            </a:xfrm>
          </p:grpSpPr>
          <p:grpSp>
            <p:nvGrpSpPr>
              <p:cNvPr id="214" name="그룹 128"/>
              <p:cNvGrpSpPr/>
              <p:nvPr/>
            </p:nvGrpSpPr>
            <p:grpSpPr>
              <a:xfrm>
                <a:off x="3851920" y="5016172"/>
                <a:ext cx="792088" cy="288032"/>
                <a:chOff x="5940152" y="1844824"/>
                <a:chExt cx="792088" cy="288032"/>
              </a:xfrm>
            </p:grpSpPr>
            <p:sp>
              <p:nvSpPr>
                <p:cNvPr id="218" name="모서리가 둥근 직사각형 217"/>
                <p:cNvSpPr/>
                <p:nvPr/>
              </p:nvSpPr>
              <p:spPr>
                <a:xfrm>
                  <a:off x="5940152" y="1844824"/>
                  <a:ext cx="792088" cy="288032"/>
                </a:xfrm>
                <a:prstGeom prst="roundRect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9" name="직사각형 218"/>
                <p:cNvSpPr/>
                <p:nvPr/>
              </p:nvSpPr>
              <p:spPr>
                <a:xfrm flipH="1">
                  <a:off x="6084168" y="1844824"/>
                  <a:ext cx="72008" cy="288032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0" name="직사각형 219"/>
                <p:cNvSpPr/>
                <p:nvPr/>
              </p:nvSpPr>
              <p:spPr>
                <a:xfrm flipH="1">
                  <a:off x="6236568" y="1844824"/>
                  <a:ext cx="72008" cy="288032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1" name="직사각형 220"/>
                <p:cNvSpPr/>
                <p:nvPr/>
              </p:nvSpPr>
              <p:spPr>
                <a:xfrm flipH="1">
                  <a:off x="6426955" y="1844824"/>
                  <a:ext cx="72008" cy="288032"/>
                </a:xfrm>
                <a:prstGeom prst="rect">
                  <a:avLst/>
                </a:prstGeom>
                <a:solidFill>
                  <a:srgbClr val="00B05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15" name="TextBox 214"/>
              <p:cNvSpPr txBox="1"/>
              <p:nvPr/>
            </p:nvSpPr>
            <p:spPr>
              <a:xfrm>
                <a:off x="4773956" y="4994405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dirty="0" smtClean="0"/>
                  <a:t>등</a:t>
                </a:r>
                <a:r>
                  <a:rPr lang="en-US" altLang="ko-KR" sz="1400" dirty="0" smtClean="0"/>
                  <a:t>,</a:t>
                </a:r>
                <a:r>
                  <a:rPr lang="ko-KR" altLang="en-US" sz="1400" dirty="0" smtClean="0"/>
                  <a:t>흑</a:t>
                </a:r>
                <a:r>
                  <a:rPr lang="en-US" altLang="ko-KR" sz="1400" dirty="0" smtClean="0"/>
                  <a:t>,</a:t>
                </a:r>
                <a:r>
                  <a:rPr lang="ko-KR" altLang="en-US" sz="1400" dirty="0" smtClean="0"/>
                  <a:t>녹</a:t>
                </a:r>
                <a:r>
                  <a:rPr lang="en-US" altLang="ko-KR" sz="1400" dirty="0" smtClean="0"/>
                  <a:t>(2㏁)</a:t>
                </a:r>
                <a:endParaRPr lang="ko-KR" altLang="en-US" sz="1400" dirty="0"/>
              </a:p>
            </p:txBody>
          </p:sp>
          <p:cxnSp>
            <p:nvCxnSpPr>
              <p:cNvPr id="216" name="직선 연결선 215"/>
              <p:cNvCxnSpPr/>
              <p:nvPr/>
            </p:nvCxnSpPr>
            <p:spPr>
              <a:xfrm flipH="1">
                <a:off x="3707904" y="5170840"/>
                <a:ext cx="1582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직선 연결선 216"/>
              <p:cNvCxnSpPr/>
              <p:nvPr/>
            </p:nvCxnSpPr>
            <p:spPr>
              <a:xfrm flipH="1">
                <a:off x="4647167" y="5170840"/>
                <a:ext cx="1582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9" name="Picture 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8822293" flipV="1">
              <a:off x="7146671" y="4550858"/>
              <a:ext cx="1159770" cy="1044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0" name="그룹 351"/>
            <p:cNvGrpSpPr/>
            <p:nvPr/>
          </p:nvGrpSpPr>
          <p:grpSpPr>
            <a:xfrm>
              <a:off x="2253676" y="4797152"/>
              <a:ext cx="2462340" cy="307777"/>
              <a:chOff x="3707904" y="4567060"/>
              <a:chExt cx="2462340" cy="307777"/>
            </a:xfrm>
          </p:grpSpPr>
          <p:grpSp>
            <p:nvGrpSpPr>
              <p:cNvPr id="206" name="그룹 122"/>
              <p:cNvGrpSpPr/>
              <p:nvPr/>
            </p:nvGrpSpPr>
            <p:grpSpPr>
              <a:xfrm>
                <a:off x="3866177" y="4581128"/>
                <a:ext cx="792088" cy="288032"/>
                <a:chOff x="3866177" y="1358021"/>
                <a:chExt cx="792088" cy="288032"/>
              </a:xfrm>
            </p:grpSpPr>
            <p:sp>
              <p:nvSpPr>
                <p:cNvPr id="210" name="모서리가 둥근 직사각형 209"/>
                <p:cNvSpPr/>
                <p:nvPr/>
              </p:nvSpPr>
              <p:spPr>
                <a:xfrm>
                  <a:off x="3866177" y="1358021"/>
                  <a:ext cx="792088" cy="288032"/>
                </a:xfrm>
                <a:prstGeom prst="roundRect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1" name="직사각형 210"/>
                <p:cNvSpPr/>
                <p:nvPr/>
              </p:nvSpPr>
              <p:spPr>
                <a:xfrm flipH="1">
                  <a:off x="4010193" y="1358021"/>
                  <a:ext cx="72008" cy="288032"/>
                </a:xfrm>
                <a:prstGeom prst="rect">
                  <a:avLst/>
                </a:prstGeom>
                <a:solidFill>
                  <a:srgbClr val="9933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2" name="직사각형 211"/>
                <p:cNvSpPr/>
                <p:nvPr/>
              </p:nvSpPr>
              <p:spPr>
                <a:xfrm flipH="1">
                  <a:off x="4162593" y="1358021"/>
                  <a:ext cx="72008" cy="288032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3" name="직사각형 212"/>
                <p:cNvSpPr/>
                <p:nvPr/>
              </p:nvSpPr>
              <p:spPr>
                <a:xfrm flipH="1">
                  <a:off x="4335727" y="1358021"/>
                  <a:ext cx="72008" cy="288032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07" name="TextBox 206"/>
              <p:cNvSpPr txBox="1"/>
              <p:nvPr/>
            </p:nvSpPr>
            <p:spPr>
              <a:xfrm>
                <a:off x="4802092" y="4567060"/>
                <a:ext cx="13681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dirty="0" smtClean="0"/>
                  <a:t>갈</a:t>
                </a:r>
                <a:r>
                  <a:rPr lang="en-US" altLang="ko-KR" sz="1400" dirty="0" smtClean="0"/>
                  <a:t>,</a:t>
                </a:r>
                <a:r>
                  <a:rPr lang="ko-KR" altLang="en-US" sz="1400" dirty="0" smtClean="0"/>
                  <a:t>흑</a:t>
                </a:r>
                <a:r>
                  <a:rPr lang="en-US" altLang="ko-KR" sz="1400" dirty="0" smtClean="0"/>
                  <a:t>,</a:t>
                </a:r>
                <a:r>
                  <a:rPr lang="ko-KR" altLang="en-US" sz="1400" dirty="0" smtClean="0"/>
                  <a:t>갈</a:t>
                </a:r>
                <a:r>
                  <a:rPr lang="en-US" altLang="ko-KR" sz="1400" dirty="0" smtClean="0"/>
                  <a:t>(100</a:t>
                </a:r>
                <a:r>
                  <a:rPr lang="el-GR" altLang="ko-KR" sz="1400" dirty="0" smtClean="0">
                    <a:latin typeface="맑은 고딕"/>
                    <a:ea typeface="맑은 고딕"/>
                  </a:rPr>
                  <a:t>Ω</a:t>
                </a:r>
                <a:r>
                  <a:rPr lang="en-US" altLang="ko-KR" sz="1400" dirty="0" smtClean="0"/>
                  <a:t>)</a:t>
                </a:r>
                <a:endParaRPr lang="ko-KR" altLang="en-US" sz="1400" dirty="0"/>
              </a:p>
            </p:txBody>
          </p:sp>
          <p:cxnSp>
            <p:nvCxnSpPr>
              <p:cNvPr id="208" name="직선 연결선 207"/>
              <p:cNvCxnSpPr>
                <a:stCxn id="210" idx="1"/>
              </p:cNvCxnSpPr>
              <p:nvPr/>
            </p:nvCxnSpPr>
            <p:spPr>
              <a:xfrm flipH="1">
                <a:off x="3707904" y="4725144"/>
                <a:ext cx="1582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직선 연결선 208"/>
              <p:cNvCxnSpPr/>
              <p:nvPr/>
            </p:nvCxnSpPr>
            <p:spPr>
              <a:xfrm flipH="1">
                <a:off x="4660815" y="4738792"/>
                <a:ext cx="1582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1" name="Picture 2" descr="http://www.coolcircuit.com/tools/ne555_calculator/lm555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064" y="5373216"/>
              <a:ext cx="952500" cy="952500"/>
            </a:xfrm>
            <a:prstGeom prst="rect">
              <a:avLst/>
            </a:prstGeom>
            <a:noFill/>
          </p:spPr>
        </p:pic>
        <p:grpSp>
          <p:nvGrpSpPr>
            <p:cNvPr id="192" name="그룹 201"/>
            <p:cNvGrpSpPr/>
            <p:nvPr/>
          </p:nvGrpSpPr>
          <p:grpSpPr>
            <a:xfrm>
              <a:off x="179512" y="4487594"/>
              <a:ext cx="1439402" cy="1389677"/>
              <a:chOff x="179512" y="4487594"/>
              <a:chExt cx="1439402" cy="1389677"/>
            </a:xfrm>
          </p:grpSpPr>
          <p:grpSp>
            <p:nvGrpSpPr>
              <p:cNvPr id="199" name="그룹 196"/>
              <p:cNvGrpSpPr/>
              <p:nvPr/>
            </p:nvGrpSpPr>
            <p:grpSpPr>
              <a:xfrm>
                <a:off x="1043608" y="4941168"/>
                <a:ext cx="575306" cy="936103"/>
                <a:chOff x="1260390" y="260648"/>
                <a:chExt cx="648072" cy="1094927"/>
              </a:xfrm>
            </p:grpSpPr>
            <p:sp>
              <p:nvSpPr>
                <p:cNvPr id="203" name="모서리가 둥근 직사각형 202"/>
                <p:cNvSpPr/>
                <p:nvPr/>
              </p:nvSpPr>
              <p:spPr>
                <a:xfrm>
                  <a:off x="1260390" y="260648"/>
                  <a:ext cx="648072" cy="1094927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4" name="육각형 203"/>
                <p:cNvSpPr/>
                <p:nvPr/>
              </p:nvSpPr>
              <p:spPr>
                <a:xfrm>
                  <a:off x="1407369" y="352212"/>
                  <a:ext cx="353494" cy="364976"/>
                </a:xfrm>
                <a:prstGeom prst="hexagon">
                  <a:avLst/>
                </a:prstGeom>
                <a:solidFill>
                  <a:schemeClr val="bg2">
                    <a:lumMod val="75000"/>
                  </a:schemeClr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5" name="도넛 204"/>
                <p:cNvSpPr/>
                <p:nvPr/>
              </p:nvSpPr>
              <p:spPr>
                <a:xfrm>
                  <a:off x="1437137" y="868941"/>
                  <a:ext cx="294578" cy="304147"/>
                </a:xfrm>
                <a:prstGeom prst="donu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0" name="자유형 199"/>
              <p:cNvSpPr/>
              <p:nvPr/>
            </p:nvSpPr>
            <p:spPr>
              <a:xfrm>
                <a:off x="362206" y="4487594"/>
                <a:ext cx="664736" cy="844061"/>
              </a:xfrm>
              <a:custGeom>
                <a:avLst/>
                <a:gdLst>
                  <a:gd name="connsiteX0" fmla="*/ 664736 w 664736"/>
                  <a:gd name="connsiteY0" fmla="*/ 844061 h 844061"/>
                  <a:gd name="connsiteX1" fmla="*/ 552194 w 664736"/>
                  <a:gd name="connsiteY1" fmla="*/ 773723 h 844061"/>
                  <a:gd name="connsiteX2" fmla="*/ 481856 w 664736"/>
                  <a:gd name="connsiteY2" fmla="*/ 703384 h 844061"/>
                  <a:gd name="connsiteX3" fmla="*/ 453720 w 664736"/>
                  <a:gd name="connsiteY3" fmla="*/ 675249 h 844061"/>
                  <a:gd name="connsiteX4" fmla="*/ 411517 w 664736"/>
                  <a:gd name="connsiteY4" fmla="*/ 647114 h 844061"/>
                  <a:gd name="connsiteX5" fmla="*/ 298976 w 664736"/>
                  <a:gd name="connsiteY5" fmla="*/ 562708 h 844061"/>
                  <a:gd name="connsiteX6" fmla="*/ 228637 w 664736"/>
                  <a:gd name="connsiteY6" fmla="*/ 506437 h 844061"/>
                  <a:gd name="connsiteX7" fmla="*/ 158299 w 664736"/>
                  <a:gd name="connsiteY7" fmla="*/ 436098 h 844061"/>
                  <a:gd name="connsiteX8" fmla="*/ 130164 w 664736"/>
                  <a:gd name="connsiteY8" fmla="*/ 393895 h 844061"/>
                  <a:gd name="connsiteX9" fmla="*/ 87960 w 664736"/>
                  <a:gd name="connsiteY9" fmla="*/ 365760 h 844061"/>
                  <a:gd name="connsiteX10" fmla="*/ 59825 w 664736"/>
                  <a:gd name="connsiteY10" fmla="*/ 0 h 84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4736" h="844061">
                    <a:moveTo>
                      <a:pt x="664736" y="844061"/>
                    </a:moveTo>
                    <a:cubicBezTo>
                      <a:pt x="627222" y="820615"/>
                      <a:pt x="587258" y="800695"/>
                      <a:pt x="552194" y="773723"/>
                    </a:cubicBezTo>
                    <a:cubicBezTo>
                      <a:pt x="525912" y="753506"/>
                      <a:pt x="505302" y="726830"/>
                      <a:pt x="481856" y="703384"/>
                    </a:cubicBezTo>
                    <a:cubicBezTo>
                      <a:pt x="472477" y="694005"/>
                      <a:pt x="464756" y="682606"/>
                      <a:pt x="453720" y="675249"/>
                    </a:cubicBezTo>
                    <a:cubicBezTo>
                      <a:pt x="439652" y="665871"/>
                      <a:pt x="424241" y="658247"/>
                      <a:pt x="411517" y="647114"/>
                    </a:cubicBezTo>
                    <a:cubicBezTo>
                      <a:pt x="312042" y="560072"/>
                      <a:pt x="380977" y="590040"/>
                      <a:pt x="298976" y="562708"/>
                    </a:cubicBezTo>
                    <a:cubicBezTo>
                      <a:pt x="189269" y="453001"/>
                      <a:pt x="370617" y="630670"/>
                      <a:pt x="228637" y="506437"/>
                    </a:cubicBezTo>
                    <a:cubicBezTo>
                      <a:pt x="203683" y="484602"/>
                      <a:pt x="176692" y="463687"/>
                      <a:pt x="158299" y="436098"/>
                    </a:cubicBezTo>
                    <a:cubicBezTo>
                      <a:pt x="148921" y="422030"/>
                      <a:pt x="142119" y="405850"/>
                      <a:pt x="130164" y="393895"/>
                    </a:cubicBezTo>
                    <a:cubicBezTo>
                      <a:pt x="118209" y="381940"/>
                      <a:pt x="102028" y="375138"/>
                      <a:pt x="87960" y="365760"/>
                    </a:cubicBezTo>
                    <a:cubicBezTo>
                      <a:pt x="0" y="233818"/>
                      <a:pt x="59825" y="340464"/>
                      <a:pt x="59825" y="0"/>
                    </a:cubicBez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1" name="자유형 200"/>
              <p:cNvSpPr/>
              <p:nvPr/>
            </p:nvSpPr>
            <p:spPr>
              <a:xfrm>
                <a:off x="179512" y="4509120"/>
                <a:ext cx="664736" cy="844061"/>
              </a:xfrm>
              <a:custGeom>
                <a:avLst/>
                <a:gdLst>
                  <a:gd name="connsiteX0" fmla="*/ 664736 w 664736"/>
                  <a:gd name="connsiteY0" fmla="*/ 844061 h 844061"/>
                  <a:gd name="connsiteX1" fmla="*/ 552194 w 664736"/>
                  <a:gd name="connsiteY1" fmla="*/ 773723 h 844061"/>
                  <a:gd name="connsiteX2" fmla="*/ 481856 w 664736"/>
                  <a:gd name="connsiteY2" fmla="*/ 703384 h 844061"/>
                  <a:gd name="connsiteX3" fmla="*/ 453720 w 664736"/>
                  <a:gd name="connsiteY3" fmla="*/ 675249 h 844061"/>
                  <a:gd name="connsiteX4" fmla="*/ 411517 w 664736"/>
                  <a:gd name="connsiteY4" fmla="*/ 647114 h 844061"/>
                  <a:gd name="connsiteX5" fmla="*/ 298976 w 664736"/>
                  <a:gd name="connsiteY5" fmla="*/ 562708 h 844061"/>
                  <a:gd name="connsiteX6" fmla="*/ 228637 w 664736"/>
                  <a:gd name="connsiteY6" fmla="*/ 506437 h 844061"/>
                  <a:gd name="connsiteX7" fmla="*/ 158299 w 664736"/>
                  <a:gd name="connsiteY7" fmla="*/ 436098 h 844061"/>
                  <a:gd name="connsiteX8" fmla="*/ 130164 w 664736"/>
                  <a:gd name="connsiteY8" fmla="*/ 393895 h 844061"/>
                  <a:gd name="connsiteX9" fmla="*/ 87960 w 664736"/>
                  <a:gd name="connsiteY9" fmla="*/ 365760 h 844061"/>
                  <a:gd name="connsiteX10" fmla="*/ 59825 w 664736"/>
                  <a:gd name="connsiteY10" fmla="*/ 0 h 84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4736" h="844061">
                    <a:moveTo>
                      <a:pt x="664736" y="844061"/>
                    </a:moveTo>
                    <a:cubicBezTo>
                      <a:pt x="627222" y="820615"/>
                      <a:pt x="587258" y="800695"/>
                      <a:pt x="552194" y="773723"/>
                    </a:cubicBezTo>
                    <a:cubicBezTo>
                      <a:pt x="525912" y="753506"/>
                      <a:pt x="505302" y="726830"/>
                      <a:pt x="481856" y="703384"/>
                    </a:cubicBezTo>
                    <a:cubicBezTo>
                      <a:pt x="472477" y="694005"/>
                      <a:pt x="464756" y="682606"/>
                      <a:pt x="453720" y="675249"/>
                    </a:cubicBezTo>
                    <a:cubicBezTo>
                      <a:pt x="439652" y="665871"/>
                      <a:pt x="424241" y="658247"/>
                      <a:pt x="411517" y="647114"/>
                    </a:cubicBezTo>
                    <a:cubicBezTo>
                      <a:pt x="312042" y="560072"/>
                      <a:pt x="380977" y="590040"/>
                      <a:pt x="298976" y="562708"/>
                    </a:cubicBezTo>
                    <a:cubicBezTo>
                      <a:pt x="189269" y="453001"/>
                      <a:pt x="370617" y="630670"/>
                      <a:pt x="228637" y="506437"/>
                    </a:cubicBezTo>
                    <a:cubicBezTo>
                      <a:pt x="203683" y="484602"/>
                      <a:pt x="176692" y="463687"/>
                      <a:pt x="158299" y="436098"/>
                    </a:cubicBezTo>
                    <a:cubicBezTo>
                      <a:pt x="148921" y="422030"/>
                      <a:pt x="142119" y="405850"/>
                      <a:pt x="130164" y="393895"/>
                    </a:cubicBezTo>
                    <a:cubicBezTo>
                      <a:pt x="118209" y="381940"/>
                      <a:pt x="102028" y="375138"/>
                      <a:pt x="87960" y="365760"/>
                    </a:cubicBezTo>
                    <a:cubicBezTo>
                      <a:pt x="0" y="233818"/>
                      <a:pt x="59825" y="340464"/>
                      <a:pt x="59825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2" name="자유형 201"/>
              <p:cNvSpPr/>
              <p:nvPr/>
            </p:nvSpPr>
            <p:spPr>
              <a:xfrm>
                <a:off x="844062" y="5359791"/>
                <a:ext cx="196947" cy="145902"/>
              </a:xfrm>
              <a:custGeom>
                <a:avLst/>
                <a:gdLst>
                  <a:gd name="connsiteX0" fmla="*/ 0 w 196947"/>
                  <a:gd name="connsiteY0" fmla="*/ 0 h 145902"/>
                  <a:gd name="connsiteX1" fmla="*/ 42203 w 196947"/>
                  <a:gd name="connsiteY1" fmla="*/ 14067 h 145902"/>
                  <a:gd name="connsiteX2" fmla="*/ 70338 w 196947"/>
                  <a:gd name="connsiteY2" fmla="*/ 42203 h 145902"/>
                  <a:gd name="connsiteX3" fmla="*/ 112541 w 196947"/>
                  <a:gd name="connsiteY3" fmla="*/ 70338 h 145902"/>
                  <a:gd name="connsiteX4" fmla="*/ 154744 w 196947"/>
                  <a:gd name="connsiteY4" fmla="*/ 140677 h 145902"/>
                  <a:gd name="connsiteX5" fmla="*/ 196947 w 196947"/>
                  <a:gd name="connsiteY5" fmla="*/ 140677 h 14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947" h="145902">
                    <a:moveTo>
                      <a:pt x="0" y="0"/>
                    </a:moveTo>
                    <a:cubicBezTo>
                      <a:pt x="14068" y="4689"/>
                      <a:pt x="29488" y="6438"/>
                      <a:pt x="42203" y="14067"/>
                    </a:cubicBezTo>
                    <a:cubicBezTo>
                      <a:pt x="53576" y="20891"/>
                      <a:pt x="59981" y="33917"/>
                      <a:pt x="70338" y="42203"/>
                    </a:cubicBezTo>
                    <a:cubicBezTo>
                      <a:pt x="83540" y="52765"/>
                      <a:pt x="98473" y="60960"/>
                      <a:pt x="112541" y="70338"/>
                    </a:cubicBezTo>
                    <a:cubicBezTo>
                      <a:pt x="120838" y="95229"/>
                      <a:pt x="125037" y="128794"/>
                      <a:pt x="154744" y="140677"/>
                    </a:cubicBezTo>
                    <a:cubicBezTo>
                      <a:pt x="167805" y="145902"/>
                      <a:pt x="182879" y="140677"/>
                      <a:pt x="196947" y="140677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 </a:t>
                </a:r>
                <a:endParaRPr lang="ko-KR" altLang="en-US" dirty="0"/>
              </a:p>
            </p:txBody>
          </p:sp>
        </p:grpSp>
        <p:sp>
          <p:nvSpPr>
            <p:cNvPr id="193" name="TextBox 192"/>
            <p:cNvSpPr txBox="1"/>
            <p:nvPr/>
          </p:nvSpPr>
          <p:spPr>
            <a:xfrm>
              <a:off x="7308304" y="5569495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err="1" smtClean="0"/>
                <a:t>CdS</a:t>
              </a:r>
              <a:r>
                <a:rPr lang="en-US" altLang="ko-KR" sz="1400" dirty="0" smtClean="0"/>
                <a:t>(LDR)</a:t>
              </a:r>
              <a:endParaRPr lang="ko-KR" altLang="en-US" sz="1400" dirty="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6084168" y="5373216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IC</a:t>
              </a:r>
              <a:endParaRPr lang="ko-KR" altLang="en-US" dirty="0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6084168" y="5589240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/>
                <a:t>NE555</a:t>
              </a:r>
              <a:endParaRPr lang="ko-KR" altLang="en-US" sz="1400" dirty="0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539552" y="5929535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/>
                <a:t>BATT Snap</a:t>
              </a:r>
              <a:endParaRPr lang="ko-KR" altLang="en-US" sz="1400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2411760" y="4355812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저항</a:t>
              </a:r>
              <a:endParaRPr lang="ko-KR" altLang="en-US" dirty="0"/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5148064" y="429309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콘덴서</a:t>
              </a:r>
              <a:endParaRPr lang="ko-KR" altLang="en-US" dirty="0"/>
            </a:p>
          </p:txBody>
        </p:sp>
      </p:grpSp>
      <p:grpSp>
        <p:nvGrpSpPr>
          <p:cNvPr id="408" name="그룹 407"/>
          <p:cNvGrpSpPr/>
          <p:nvPr/>
        </p:nvGrpSpPr>
        <p:grpSpPr>
          <a:xfrm>
            <a:off x="713372" y="1556792"/>
            <a:ext cx="7603044" cy="2749480"/>
            <a:chOff x="713372" y="1556792"/>
            <a:chExt cx="7603044" cy="2749480"/>
          </a:xfrm>
        </p:grpSpPr>
        <p:grpSp>
          <p:nvGrpSpPr>
            <p:cNvPr id="242" name="그룹 307"/>
            <p:cNvGrpSpPr/>
            <p:nvPr/>
          </p:nvGrpSpPr>
          <p:grpSpPr>
            <a:xfrm>
              <a:off x="713372" y="1556792"/>
              <a:ext cx="7603044" cy="2749480"/>
              <a:chOff x="713372" y="3861048"/>
              <a:chExt cx="7603044" cy="2749480"/>
            </a:xfrm>
          </p:grpSpPr>
          <p:grpSp>
            <p:nvGrpSpPr>
              <p:cNvPr id="243" name="그룹 250"/>
              <p:cNvGrpSpPr/>
              <p:nvPr/>
            </p:nvGrpSpPr>
            <p:grpSpPr>
              <a:xfrm flipV="1">
                <a:off x="713372" y="3861048"/>
                <a:ext cx="7603044" cy="2749480"/>
                <a:chOff x="712810" y="3429892"/>
                <a:chExt cx="7603044" cy="2749480"/>
              </a:xfrm>
            </p:grpSpPr>
            <p:grpSp>
              <p:nvGrpSpPr>
                <p:cNvPr id="260" name="그룹 756"/>
                <p:cNvGrpSpPr/>
                <p:nvPr/>
              </p:nvGrpSpPr>
              <p:grpSpPr>
                <a:xfrm>
                  <a:off x="712810" y="3721605"/>
                  <a:ext cx="7386205" cy="2457767"/>
                  <a:chOff x="1562954" y="3145541"/>
                  <a:chExt cx="7386205" cy="2457767"/>
                </a:xfrm>
              </p:grpSpPr>
              <p:sp>
                <p:nvSpPr>
                  <p:cNvPr id="269" name="타원 268"/>
                  <p:cNvSpPr/>
                  <p:nvPr/>
                </p:nvSpPr>
                <p:spPr>
                  <a:xfrm flipV="1">
                    <a:off x="6115232" y="4379172"/>
                    <a:ext cx="288032" cy="6480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70" name="타원 269"/>
                  <p:cNvSpPr/>
                  <p:nvPr/>
                </p:nvSpPr>
                <p:spPr>
                  <a:xfrm rot="16200000" flipV="1">
                    <a:off x="4375582" y="4891312"/>
                    <a:ext cx="418400" cy="19860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grpSp>
                <p:nvGrpSpPr>
                  <p:cNvPr id="271" name="그룹 753"/>
                  <p:cNvGrpSpPr/>
                  <p:nvPr/>
                </p:nvGrpSpPr>
                <p:grpSpPr>
                  <a:xfrm>
                    <a:off x="1562954" y="3145541"/>
                    <a:ext cx="7386205" cy="2457767"/>
                    <a:chOff x="1562954" y="4537544"/>
                    <a:chExt cx="7386205" cy="2457767"/>
                  </a:xfrm>
                </p:grpSpPr>
                <p:grpSp>
                  <p:nvGrpSpPr>
                    <p:cNvPr id="272" name="그룹 478"/>
                    <p:cNvGrpSpPr/>
                    <p:nvPr/>
                  </p:nvGrpSpPr>
                  <p:grpSpPr>
                    <a:xfrm flipV="1">
                      <a:off x="1562954" y="4537544"/>
                      <a:ext cx="7386205" cy="2457767"/>
                      <a:chOff x="1562954" y="1001169"/>
                      <a:chExt cx="7386205" cy="2457767"/>
                    </a:xfrm>
                  </p:grpSpPr>
                  <p:grpSp>
                    <p:nvGrpSpPr>
                      <p:cNvPr id="281" name="그룹 339"/>
                      <p:cNvGrpSpPr/>
                      <p:nvPr/>
                    </p:nvGrpSpPr>
                    <p:grpSpPr>
                      <a:xfrm>
                        <a:off x="1562954" y="1001169"/>
                        <a:ext cx="7386205" cy="2457767"/>
                        <a:chOff x="1562954" y="1001169"/>
                        <a:chExt cx="7386205" cy="2457767"/>
                      </a:xfrm>
                    </p:grpSpPr>
                    <p:grpSp>
                      <p:nvGrpSpPr>
                        <p:cNvPr id="307" name="그룹 119"/>
                        <p:cNvGrpSpPr/>
                        <p:nvPr/>
                      </p:nvGrpSpPr>
                      <p:grpSpPr>
                        <a:xfrm>
                          <a:off x="1562954" y="1001169"/>
                          <a:ext cx="7386205" cy="2432130"/>
                          <a:chOff x="1042130" y="1358332"/>
                          <a:chExt cx="7386205" cy="2432130"/>
                        </a:xfrm>
                      </p:grpSpPr>
                      <p:sp>
                        <p:nvSpPr>
                          <p:cNvPr id="312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rot="10800000" flipV="1">
                            <a:off x="1042130" y="1966166"/>
                            <a:ext cx="7236000" cy="0"/>
                          </a:xfrm>
                          <a:prstGeom prst="line">
                            <a:avLst/>
                          </a:prstGeom>
                          <a:noFill/>
                          <a:ln w="9525" cap="rnd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313" name="Line 1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rot="10800000" flipV="1">
                            <a:off x="1172071" y="2270966"/>
                            <a:ext cx="7236000" cy="0"/>
                          </a:xfrm>
                          <a:prstGeom prst="line">
                            <a:avLst/>
                          </a:prstGeom>
                          <a:noFill/>
                          <a:ln w="9525" cap="rnd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314" name="Line 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rot="10800000" flipV="1">
                            <a:off x="1184455" y="2575766"/>
                            <a:ext cx="7236000" cy="0"/>
                          </a:xfrm>
                          <a:prstGeom prst="line">
                            <a:avLst/>
                          </a:prstGeom>
                          <a:noFill/>
                          <a:ln w="9525" cap="rnd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315" name="Line 1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rot="10800000" flipV="1">
                            <a:off x="1192335" y="2880566"/>
                            <a:ext cx="7236000" cy="0"/>
                          </a:xfrm>
                          <a:prstGeom prst="line">
                            <a:avLst/>
                          </a:prstGeom>
                          <a:noFill/>
                          <a:ln w="9525" cap="rnd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316" name="Line 1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rot="10800000" flipV="1">
                            <a:off x="1184479" y="3201511"/>
                            <a:ext cx="7236000" cy="0"/>
                          </a:xfrm>
                          <a:prstGeom prst="line">
                            <a:avLst/>
                          </a:prstGeom>
                          <a:noFill/>
                          <a:ln w="9525" cap="rnd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317" name="Line 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rot="10800000" flipV="1">
                            <a:off x="1186139" y="3490166"/>
                            <a:ext cx="7236000" cy="0"/>
                          </a:xfrm>
                          <a:prstGeom prst="line">
                            <a:avLst/>
                          </a:prstGeom>
                          <a:noFill/>
                          <a:ln w="9525" cap="rnd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318" name="Line 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rot="10800000" flipV="1">
                            <a:off x="6931496" y="1378462"/>
                            <a:ext cx="0" cy="2412000"/>
                          </a:xfrm>
                          <a:prstGeom prst="line">
                            <a:avLst/>
                          </a:prstGeom>
                          <a:noFill/>
                          <a:ln w="9525" cap="rnd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319" name="Line 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rot="10800000" flipV="1">
                            <a:off x="6321896" y="1378462"/>
                            <a:ext cx="0" cy="2412000"/>
                          </a:xfrm>
                          <a:prstGeom prst="line">
                            <a:avLst/>
                          </a:prstGeom>
                          <a:noFill/>
                          <a:ln w="9525" cap="rnd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320" name="Line 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rot="10800000" flipV="1">
                            <a:off x="6017096" y="1378462"/>
                            <a:ext cx="0" cy="2412000"/>
                          </a:xfrm>
                          <a:prstGeom prst="line">
                            <a:avLst/>
                          </a:prstGeom>
                          <a:noFill/>
                          <a:ln w="9525" cap="rnd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321" name="Line 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rot="10800000" flipV="1">
                            <a:off x="5724129" y="1378462"/>
                            <a:ext cx="0" cy="2412000"/>
                          </a:xfrm>
                          <a:prstGeom prst="line">
                            <a:avLst/>
                          </a:prstGeom>
                          <a:noFill/>
                          <a:ln w="9525" cap="rnd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322" name="Line 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rot="10800000" flipV="1">
                            <a:off x="5407496" y="1378462"/>
                            <a:ext cx="0" cy="2412000"/>
                          </a:xfrm>
                          <a:prstGeom prst="line">
                            <a:avLst/>
                          </a:prstGeom>
                          <a:noFill/>
                          <a:ln w="9525" cap="rnd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323" name="Line 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rot="10800000" flipV="1">
                            <a:off x="5102696" y="1378462"/>
                            <a:ext cx="0" cy="2412000"/>
                          </a:xfrm>
                          <a:prstGeom prst="line">
                            <a:avLst/>
                          </a:prstGeom>
                          <a:noFill/>
                          <a:ln w="9525" cap="rnd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324" name="Line 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rot="10800000" flipV="1">
                            <a:off x="4797896" y="1378462"/>
                            <a:ext cx="0" cy="2412000"/>
                          </a:xfrm>
                          <a:prstGeom prst="line">
                            <a:avLst/>
                          </a:prstGeom>
                          <a:noFill/>
                          <a:ln w="9525" cap="rnd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325" name="Line 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rot="10800000" flipV="1">
                            <a:off x="4493096" y="1378462"/>
                            <a:ext cx="0" cy="2412000"/>
                          </a:xfrm>
                          <a:prstGeom prst="line">
                            <a:avLst/>
                          </a:prstGeom>
                          <a:noFill/>
                          <a:ln w="9525" cap="rnd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326" name="Line 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rot="10800000" flipV="1">
                            <a:off x="4188296" y="1378462"/>
                            <a:ext cx="0" cy="2412000"/>
                          </a:xfrm>
                          <a:prstGeom prst="line">
                            <a:avLst/>
                          </a:prstGeom>
                          <a:noFill/>
                          <a:ln w="9525" cap="rnd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327" name="Line 4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rot="10800000" flipV="1">
                            <a:off x="3883496" y="1378462"/>
                            <a:ext cx="0" cy="2412000"/>
                          </a:xfrm>
                          <a:prstGeom prst="line">
                            <a:avLst/>
                          </a:prstGeom>
                          <a:noFill/>
                          <a:ln w="9525" cap="rnd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328" name="Line 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rot="10800000" flipV="1">
                            <a:off x="3578696" y="1378462"/>
                            <a:ext cx="0" cy="2412000"/>
                          </a:xfrm>
                          <a:prstGeom prst="line">
                            <a:avLst/>
                          </a:prstGeom>
                          <a:noFill/>
                          <a:ln w="9525" cap="rnd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329" name="Line 4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rot="10800000" flipV="1">
                            <a:off x="3273896" y="1378462"/>
                            <a:ext cx="0" cy="2412000"/>
                          </a:xfrm>
                          <a:prstGeom prst="line">
                            <a:avLst/>
                          </a:prstGeom>
                          <a:noFill/>
                          <a:ln w="9525" cap="rnd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330" name="Line 4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rot="10800000" flipV="1">
                            <a:off x="2969096" y="1378462"/>
                            <a:ext cx="0" cy="2412000"/>
                          </a:xfrm>
                          <a:prstGeom prst="line">
                            <a:avLst/>
                          </a:prstGeom>
                          <a:noFill/>
                          <a:ln w="9525" cap="rnd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331" name="Line 4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rot="10800000" flipV="1">
                            <a:off x="2664296" y="1378462"/>
                            <a:ext cx="0" cy="2412000"/>
                          </a:xfrm>
                          <a:prstGeom prst="line">
                            <a:avLst/>
                          </a:prstGeom>
                          <a:noFill/>
                          <a:ln w="9525" cap="rnd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332" name="Line 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rot="10800000" flipV="1">
                            <a:off x="2359496" y="1378462"/>
                            <a:ext cx="0" cy="2412000"/>
                          </a:xfrm>
                          <a:prstGeom prst="line">
                            <a:avLst/>
                          </a:prstGeom>
                          <a:noFill/>
                          <a:ln w="9525" cap="rnd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333" name="Line 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rot="10800000" flipV="1">
                            <a:off x="6626696" y="1378462"/>
                            <a:ext cx="0" cy="2412000"/>
                          </a:xfrm>
                          <a:prstGeom prst="line">
                            <a:avLst/>
                          </a:prstGeom>
                          <a:noFill/>
                          <a:ln w="9525" cap="rnd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334" name="Line 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rot="10800000" flipV="1">
                            <a:off x="2064522" y="1358332"/>
                            <a:ext cx="0" cy="2412000"/>
                          </a:xfrm>
                          <a:prstGeom prst="line">
                            <a:avLst/>
                          </a:prstGeom>
                          <a:noFill/>
                          <a:ln w="9525" cap="rnd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335" name="Line 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rot="10800000" flipV="1">
                            <a:off x="1454922" y="1358332"/>
                            <a:ext cx="0" cy="2412000"/>
                          </a:xfrm>
                          <a:prstGeom prst="line">
                            <a:avLst/>
                          </a:prstGeom>
                          <a:noFill/>
                          <a:ln w="9525" cap="rnd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336" name="Line 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rot="10800000" flipV="1">
                            <a:off x="1759722" y="1358332"/>
                            <a:ext cx="0" cy="2412000"/>
                          </a:xfrm>
                          <a:prstGeom prst="line">
                            <a:avLst/>
                          </a:prstGeom>
                          <a:noFill/>
                          <a:ln w="9525" cap="rnd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  <p:sp>
                      <p:nvSpPr>
                        <p:cNvPr id="308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10800000" flipV="1">
                          <a:off x="1699099" y="1289200"/>
                          <a:ext cx="7236000" cy="0"/>
                        </a:xfrm>
                        <a:prstGeom prst="line">
                          <a:avLst/>
                        </a:prstGeom>
                        <a:noFill/>
                        <a:ln w="9525" cap="rnd">
                          <a:solidFill>
                            <a:schemeClr val="tx1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r>
                            <a:rPr lang="en-US" altLang="ko-KR" dirty="0" smtClean="0"/>
                            <a:t>                                </a:t>
                          </a:r>
                          <a:endParaRPr lang="ko-KR" altLang="en-US" dirty="0"/>
                        </a:p>
                      </p:txBody>
                    </p:sp>
                    <p:sp>
                      <p:nvSpPr>
                        <p:cNvPr id="309" name="Line 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10800000" flipV="1">
                          <a:off x="1711475" y="3437803"/>
                          <a:ext cx="7236000" cy="0"/>
                        </a:xfrm>
                        <a:prstGeom prst="line">
                          <a:avLst/>
                        </a:prstGeom>
                        <a:noFill/>
                        <a:ln w="9525" cap="rnd">
                          <a:solidFill>
                            <a:schemeClr val="tx1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310" name="Line 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10800000" flipV="1">
                          <a:off x="7758575" y="1046936"/>
                          <a:ext cx="0" cy="2412000"/>
                        </a:xfrm>
                        <a:prstGeom prst="line">
                          <a:avLst/>
                        </a:prstGeom>
                        <a:noFill/>
                        <a:ln w="9525" cap="rnd">
                          <a:solidFill>
                            <a:schemeClr val="tx1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311" name="Line 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10800000" flipV="1">
                          <a:off x="8044120" y="1046936"/>
                          <a:ext cx="0" cy="2412000"/>
                        </a:xfrm>
                        <a:prstGeom prst="line">
                          <a:avLst/>
                        </a:prstGeom>
                        <a:noFill/>
                        <a:ln w="9525" cap="rnd">
                          <a:solidFill>
                            <a:schemeClr val="tx1"/>
                          </a:solidFill>
                          <a:prstDash val="sysDot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ko-KR" altLang="en-US"/>
                        </a:p>
                      </p:txBody>
                    </p:sp>
                  </p:grpSp>
                  <p:grpSp>
                    <p:nvGrpSpPr>
                      <p:cNvPr id="282" name="그룹 155"/>
                      <p:cNvGrpSpPr/>
                      <p:nvPr/>
                    </p:nvGrpSpPr>
                    <p:grpSpPr>
                      <a:xfrm>
                        <a:off x="3219138" y="1187389"/>
                        <a:ext cx="3454995" cy="1821974"/>
                        <a:chOff x="2701181" y="1547429"/>
                        <a:chExt cx="3454995" cy="1821974"/>
                      </a:xfrm>
                    </p:grpSpPr>
                    <p:pic>
                      <p:nvPicPr>
                        <p:cNvPr id="283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3810" y="2038731"/>
                          <a:ext cx="1271651" cy="133067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284" name="Picture 9" descr="sym_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 rot="5400000">
                          <a:off x="5765496" y="2597788"/>
                          <a:ext cx="530078" cy="251282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2"/>
                          </a:solidFill>
                        </a:ln>
                      </p:spPr>
                    </p:pic>
                    <p:pic>
                      <p:nvPicPr>
                        <p:cNvPr id="285" name="Picture 9" descr="sym_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9609" y="2766671"/>
                          <a:ext cx="530078" cy="251282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2"/>
                          </a:solidFill>
                        </a:ln>
                      </p:spPr>
                    </p:pic>
                    <p:pic>
                      <p:nvPicPr>
                        <p:cNvPr id="286" name="Picture 9" descr="sym_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3064" y="2472647"/>
                          <a:ext cx="530078" cy="251282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2"/>
                          </a:solidFill>
                        </a:ln>
                      </p:spPr>
                    </p:pic>
                    <p:sp>
                      <p:nvSpPr>
                        <p:cNvPr id="287" name="Oval 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337122" y="2196707"/>
                          <a:ext cx="144462" cy="144463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288" name="Oval 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15086" y="2197154"/>
                          <a:ext cx="144462" cy="14446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289" name="Oval 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337122" y="2500028"/>
                          <a:ext cx="144462" cy="144463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290" name="Oval 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15086" y="2500475"/>
                          <a:ext cx="144462" cy="144463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291" name="Oval 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337122" y="2800907"/>
                          <a:ext cx="144462" cy="144463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292" name="Oval 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15086" y="2801354"/>
                          <a:ext cx="144462" cy="144463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293" name="Oval 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337122" y="3104228"/>
                          <a:ext cx="144462" cy="144463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294" name="Oval 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15086" y="3104675"/>
                          <a:ext cx="144462" cy="144463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295" name="Oval 1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01181" y="2469908"/>
                          <a:ext cx="216024" cy="216024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296" name="Oval 1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39385" y="2486715"/>
                          <a:ext cx="216024" cy="216024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297" name="Oval 1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27621" y="2777952"/>
                          <a:ext cx="216024" cy="216024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298" name="Oval 1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13581" y="2772149"/>
                          <a:ext cx="216024" cy="216024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301" name="Oval 1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39385" y="2170358"/>
                          <a:ext cx="216024" cy="216024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302" name="Oval 1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609727" y="2485201"/>
                          <a:ext cx="216024" cy="216024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303" name="Oval 1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617614" y="1862077"/>
                          <a:ext cx="216024" cy="216024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304" name="Oval 1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908385" y="3071442"/>
                          <a:ext cx="216024" cy="216024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305" name="Oval 1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920022" y="2153105"/>
                          <a:ext cx="216024" cy="216024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306" name="Oval 1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43126" y="1547429"/>
                          <a:ext cx="216024" cy="216024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ko-KR" altLang="en-US"/>
                        </a:p>
                      </p:txBody>
                    </p:sp>
                  </p:grpSp>
                </p:grpSp>
                <p:sp>
                  <p:nvSpPr>
                    <p:cNvPr id="273" name="Oval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63029" y="5087571"/>
                      <a:ext cx="288032" cy="18151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274" name="Oval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75322" y="5389860"/>
                      <a:ext cx="288032" cy="18151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275" name="Oval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75323" y="5680888"/>
                      <a:ext cx="288032" cy="18151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276" name="Oval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63028" y="5983177"/>
                      <a:ext cx="288032" cy="18151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277" name="Oval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58634" y="5101828"/>
                      <a:ext cx="288032" cy="18151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278" name="Oval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58633" y="5404117"/>
                      <a:ext cx="288032" cy="18151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279" name="Oval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58634" y="5695145"/>
                      <a:ext cx="288032" cy="18151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280" name="Oval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58633" y="5997434"/>
                      <a:ext cx="288032" cy="18151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</p:grpSp>
            </p:grpSp>
            <p:sp>
              <p:nvSpPr>
                <p:cNvPr id="261" name="Line 12"/>
                <p:cNvSpPr>
                  <a:spLocks noChangeShapeType="1"/>
                </p:cNvSpPr>
                <p:nvPr/>
              </p:nvSpPr>
              <p:spPr bwMode="auto">
                <a:xfrm rot="10800000">
                  <a:off x="829913" y="6165303"/>
                  <a:ext cx="7272000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r>
                    <a:rPr lang="en-US" altLang="ko-KR" dirty="0" smtClean="0"/>
                    <a:t>                                </a:t>
                  </a:r>
                  <a:endParaRPr lang="ko-KR" altLang="en-US" dirty="0"/>
                </a:p>
              </p:txBody>
            </p:sp>
            <p:sp>
              <p:nvSpPr>
                <p:cNvPr id="262" name="Line 54"/>
                <p:cNvSpPr>
                  <a:spLocks noChangeShapeType="1"/>
                </p:cNvSpPr>
                <p:nvPr/>
              </p:nvSpPr>
              <p:spPr bwMode="auto">
                <a:xfrm rot="10800000">
                  <a:off x="7480340" y="3731100"/>
                  <a:ext cx="0" cy="241200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63" name="Line 54"/>
                <p:cNvSpPr>
                  <a:spLocks noChangeShapeType="1"/>
                </p:cNvSpPr>
                <p:nvPr/>
              </p:nvSpPr>
              <p:spPr bwMode="auto">
                <a:xfrm rot="10800000">
                  <a:off x="7782440" y="3717032"/>
                  <a:ext cx="0" cy="241200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64" name="TextBox 263"/>
                <p:cNvSpPr txBox="1"/>
                <p:nvPr/>
              </p:nvSpPr>
              <p:spPr>
                <a:xfrm>
                  <a:off x="2223310" y="3443960"/>
                  <a:ext cx="2160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dirty="0" smtClean="0"/>
                    <a:t>5</a:t>
                  </a:r>
                  <a:endParaRPr lang="ko-KR" altLang="en-US" dirty="0"/>
                </a:p>
              </p:txBody>
            </p:sp>
            <p:sp>
              <p:nvSpPr>
                <p:cNvPr id="265" name="TextBox 264"/>
                <p:cNvSpPr txBox="1"/>
                <p:nvPr/>
              </p:nvSpPr>
              <p:spPr>
                <a:xfrm>
                  <a:off x="3605530" y="3443514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dirty="0" smtClean="0"/>
                    <a:t>10</a:t>
                  </a:r>
                  <a:endParaRPr lang="ko-KR" altLang="en-US" dirty="0"/>
                </a:p>
              </p:txBody>
            </p:sp>
            <p:sp>
              <p:nvSpPr>
                <p:cNvPr id="266" name="TextBox 265"/>
                <p:cNvSpPr txBox="1"/>
                <p:nvPr/>
              </p:nvSpPr>
              <p:spPr>
                <a:xfrm>
                  <a:off x="5147502" y="3443514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dirty="0" smtClean="0"/>
                    <a:t>15</a:t>
                  </a:r>
                  <a:endParaRPr lang="ko-KR" altLang="en-US" dirty="0"/>
                </a:p>
              </p:txBody>
            </p:sp>
            <p:sp>
              <p:nvSpPr>
                <p:cNvPr id="267" name="TextBox 266"/>
                <p:cNvSpPr txBox="1"/>
                <p:nvPr/>
              </p:nvSpPr>
              <p:spPr>
                <a:xfrm>
                  <a:off x="6629866" y="3443960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dirty="0" smtClean="0"/>
                    <a:t>20</a:t>
                  </a:r>
                  <a:endParaRPr lang="ko-KR" altLang="en-US" dirty="0"/>
                </a:p>
              </p:txBody>
            </p:sp>
            <p:sp>
              <p:nvSpPr>
                <p:cNvPr id="268" name="TextBox 267"/>
                <p:cNvSpPr txBox="1"/>
                <p:nvPr/>
              </p:nvSpPr>
              <p:spPr>
                <a:xfrm>
                  <a:off x="7811798" y="3429892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dirty="0" smtClean="0"/>
                    <a:t>24</a:t>
                  </a:r>
                  <a:endParaRPr lang="ko-KR" altLang="en-US" dirty="0"/>
                </a:p>
              </p:txBody>
            </p:sp>
          </p:grpSp>
          <p:sp>
            <p:nvSpPr>
              <p:cNvPr id="244" name="Oval 112"/>
              <p:cNvSpPr>
                <a:spLocks noChangeArrowheads="1"/>
              </p:cNvSpPr>
              <p:nvPr/>
            </p:nvSpPr>
            <p:spPr bwMode="auto">
              <a:xfrm>
                <a:off x="3597664" y="5595043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45" name="Oval 112"/>
              <p:cNvSpPr>
                <a:spLocks noChangeArrowheads="1"/>
              </p:cNvSpPr>
              <p:nvPr/>
            </p:nvSpPr>
            <p:spPr bwMode="auto">
              <a:xfrm>
                <a:off x="2383624" y="5589240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pic>
            <p:nvPicPr>
              <p:cNvPr id="246" name="Picture 9" descr="sym_1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87824" y="5553982"/>
                <a:ext cx="530078" cy="25128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sp>
            <p:nvSpPr>
              <p:cNvPr id="250" name="Oval 112"/>
              <p:cNvSpPr>
                <a:spLocks noChangeArrowheads="1"/>
              </p:cNvSpPr>
              <p:nvPr/>
            </p:nvSpPr>
            <p:spPr bwMode="auto">
              <a:xfrm>
                <a:off x="6190988" y="5588348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51" name="Oval 112"/>
              <p:cNvSpPr>
                <a:spLocks noChangeArrowheads="1"/>
              </p:cNvSpPr>
              <p:nvPr/>
            </p:nvSpPr>
            <p:spPr bwMode="auto">
              <a:xfrm>
                <a:off x="6188111" y="4670011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pic>
            <p:nvPicPr>
              <p:cNvPr id="252" name="Picture 9" descr="sym_1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5400000">
                <a:off x="6046582" y="5140290"/>
                <a:ext cx="530078" cy="25128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sp>
            <p:nvSpPr>
              <p:cNvPr id="253" name="Oval 112"/>
              <p:cNvSpPr>
                <a:spLocks noChangeArrowheads="1"/>
              </p:cNvSpPr>
              <p:nvPr/>
            </p:nvSpPr>
            <p:spPr bwMode="auto">
              <a:xfrm flipV="1">
                <a:off x="1289436" y="4322124"/>
                <a:ext cx="299907" cy="29990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54" name="Oval 112"/>
              <p:cNvSpPr>
                <a:spLocks noChangeArrowheads="1"/>
              </p:cNvSpPr>
              <p:nvPr/>
            </p:nvSpPr>
            <p:spPr bwMode="auto">
              <a:xfrm flipV="1">
                <a:off x="1865500" y="4309687"/>
                <a:ext cx="299907" cy="29990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57" name="Line 35"/>
              <p:cNvSpPr>
                <a:spLocks noChangeShapeType="1"/>
              </p:cNvSpPr>
              <p:nvPr/>
            </p:nvSpPr>
            <p:spPr bwMode="auto">
              <a:xfrm rot="10800000" flipV="1">
                <a:off x="842099" y="3897320"/>
                <a:ext cx="0" cy="241200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58" name="Line 54"/>
              <p:cNvSpPr>
                <a:spLocks noChangeShapeType="1"/>
              </p:cNvSpPr>
              <p:nvPr/>
            </p:nvSpPr>
            <p:spPr bwMode="auto">
              <a:xfrm rot="10800000" flipV="1">
                <a:off x="8085878" y="3889514"/>
                <a:ext cx="0" cy="241200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59" name="TextBox 258"/>
              <p:cNvSpPr txBox="1"/>
              <p:nvPr/>
            </p:nvSpPr>
            <p:spPr>
              <a:xfrm flipV="1">
                <a:off x="755576" y="6237312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 smtClean="0"/>
                  <a:t>0</a:t>
                </a:r>
                <a:endParaRPr lang="ko-KR" altLang="en-US" dirty="0"/>
              </a:p>
            </p:txBody>
          </p:sp>
        </p:grpSp>
        <p:cxnSp>
          <p:nvCxnSpPr>
            <p:cNvPr id="344" name="직선 연결선 343"/>
            <p:cNvCxnSpPr/>
            <p:nvPr/>
          </p:nvCxnSpPr>
          <p:spPr>
            <a:xfrm flipH="1">
              <a:off x="2705327" y="2791580"/>
              <a:ext cx="1582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2" name="그룹 351"/>
            <p:cNvGrpSpPr/>
            <p:nvPr/>
          </p:nvGrpSpPr>
          <p:grpSpPr>
            <a:xfrm>
              <a:off x="2571512" y="3255180"/>
              <a:ext cx="1097536" cy="288032"/>
              <a:chOff x="2571512" y="3255180"/>
              <a:chExt cx="1097536" cy="288032"/>
            </a:xfrm>
          </p:grpSpPr>
          <p:sp>
            <p:nvSpPr>
              <p:cNvPr id="346" name="모서리가 둥근 직사각형 345"/>
              <p:cNvSpPr/>
              <p:nvPr/>
            </p:nvSpPr>
            <p:spPr>
              <a:xfrm>
                <a:off x="2715528" y="3255180"/>
                <a:ext cx="792088" cy="288032"/>
              </a:xfrm>
              <a:prstGeom prst="round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7" name="직사각형 346"/>
              <p:cNvSpPr/>
              <p:nvPr/>
            </p:nvSpPr>
            <p:spPr>
              <a:xfrm flipH="1">
                <a:off x="2859544" y="3255180"/>
                <a:ext cx="72008" cy="288032"/>
              </a:xfrm>
              <a:prstGeom prst="rect">
                <a:avLst/>
              </a:prstGeom>
              <a:solidFill>
                <a:srgbClr val="9933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8" name="직사각형 347"/>
              <p:cNvSpPr/>
              <p:nvPr/>
            </p:nvSpPr>
            <p:spPr>
              <a:xfrm flipH="1">
                <a:off x="3011944" y="3255180"/>
                <a:ext cx="72008" cy="288032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9" name="직사각형 348"/>
              <p:cNvSpPr/>
              <p:nvPr/>
            </p:nvSpPr>
            <p:spPr>
              <a:xfrm flipH="1">
                <a:off x="3202331" y="3255180"/>
                <a:ext cx="72008" cy="288032"/>
              </a:xfrm>
              <a:prstGeom prst="rect">
                <a:avLst/>
              </a:prstGeom>
              <a:solidFill>
                <a:srgbClr val="00B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50" name="직선 연결선 349"/>
              <p:cNvCxnSpPr/>
              <p:nvPr/>
            </p:nvCxnSpPr>
            <p:spPr>
              <a:xfrm flipH="1">
                <a:off x="2571512" y="3409848"/>
                <a:ext cx="1582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직선 연결선 350"/>
              <p:cNvCxnSpPr/>
              <p:nvPr/>
            </p:nvCxnSpPr>
            <p:spPr>
              <a:xfrm flipH="1">
                <a:off x="3510775" y="3409848"/>
                <a:ext cx="1582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0" name="그룹 359"/>
            <p:cNvGrpSpPr/>
            <p:nvPr/>
          </p:nvGrpSpPr>
          <p:grpSpPr>
            <a:xfrm rot="5400000">
              <a:off x="5751424" y="2797504"/>
              <a:ext cx="1097536" cy="288032"/>
              <a:chOff x="2731115" y="3255180"/>
              <a:chExt cx="1097536" cy="288032"/>
            </a:xfrm>
          </p:grpSpPr>
          <p:sp>
            <p:nvSpPr>
              <p:cNvPr id="361" name="모서리가 둥근 직사각형 360"/>
              <p:cNvSpPr/>
              <p:nvPr/>
            </p:nvSpPr>
            <p:spPr>
              <a:xfrm>
                <a:off x="2875131" y="3255180"/>
                <a:ext cx="792088" cy="288032"/>
              </a:xfrm>
              <a:prstGeom prst="round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2" name="직사각형 361"/>
              <p:cNvSpPr/>
              <p:nvPr/>
            </p:nvSpPr>
            <p:spPr>
              <a:xfrm flipH="1">
                <a:off x="3019147" y="3255180"/>
                <a:ext cx="72008" cy="288032"/>
              </a:xfrm>
              <a:prstGeom prst="rect">
                <a:avLst/>
              </a:prstGeom>
              <a:solidFill>
                <a:srgbClr val="9933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3" name="직사각형 362"/>
              <p:cNvSpPr/>
              <p:nvPr/>
            </p:nvSpPr>
            <p:spPr>
              <a:xfrm flipH="1">
                <a:off x="3171547" y="3255180"/>
                <a:ext cx="72008" cy="288032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4" name="직사각형 363"/>
              <p:cNvSpPr/>
              <p:nvPr/>
            </p:nvSpPr>
            <p:spPr>
              <a:xfrm flipH="1">
                <a:off x="3361934" y="3255180"/>
                <a:ext cx="72008" cy="288032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65" name="직선 연결선 364"/>
              <p:cNvCxnSpPr/>
              <p:nvPr/>
            </p:nvCxnSpPr>
            <p:spPr>
              <a:xfrm flipH="1">
                <a:off x="2731115" y="3409848"/>
                <a:ext cx="1582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직선 연결선 365"/>
              <p:cNvCxnSpPr/>
              <p:nvPr/>
            </p:nvCxnSpPr>
            <p:spPr>
              <a:xfrm flipH="1">
                <a:off x="3670378" y="3409848"/>
                <a:ext cx="1582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7" name="그룹 366"/>
            <p:cNvGrpSpPr/>
            <p:nvPr/>
          </p:nvGrpSpPr>
          <p:grpSpPr>
            <a:xfrm rot="5400000">
              <a:off x="5147224" y="2797504"/>
              <a:ext cx="1097536" cy="288032"/>
              <a:chOff x="2731115" y="3255180"/>
              <a:chExt cx="1097536" cy="288032"/>
            </a:xfrm>
          </p:grpSpPr>
          <p:sp>
            <p:nvSpPr>
              <p:cNvPr id="368" name="모서리가 둥근 직사각형 367"/>
              <p:cNvSpPr/>
              <p:nvPr/>
            </p:nvSpPr>
            <p:spPr>
              <a:xfrm>
                <a:off x="2875131" y="3255180"/>
                <a:ext cx="792088" cy="288032"/>
              </a:xfrm>
              <a:prstGeom prst="round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9" name="직사각형 368"/>
              <p:cNvSpPr/>
              <p:nvPr/>
            </p:nvSpPr>
            <p:spPr>
              <a:xfrm flipH="1">
                <a:off x="3019147" y="3255180"/>
                <a:ext cx="72008" cy="288032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0" name="직사각형 369"/>
              <p:cNvSpPr/>
              <p:nvPr/>
            </p:nvSpPr>
            <p:spPr>
              <a:xfrm flipH="1">
                <a:off x="3171547" y="3255180"/>
                <a:ext cx="72008" cy="288032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1" name="직사각형 370"/>
              <p:cNvSpPr/>
              <p:nvPr/>
            </p:nvSpPr>
            <p:spPr>
              <a:xfrm flipH="1">
                <a:off x="3361934" y="3255180"/>
                <a:ext cx="72008" cy="288032"/>
              </a:xfrm>
              <a:prstGeom prst="rect">
                <a:avLst/>
              </a:prstGeom>
              <a:solidFill>
                <a:srgbClr val="00B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72" name="직선 연결선 371"/>
              <p:cNvCxnSpPr/>
              <p:nvPr/>
            </p:nvCxnSpPr>
            <p:spPr>
              <a:xfrm flipH="1">
                <a:off x="2731115" y="3409848"/>
                <a:ext cx="1582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직선 연결선 372"/>
              <p:cNvCxnSpPr/>
              <p:nvPr/>
            </p:nvCxnSpPr>
            <p:spPr>
              <a:xfrm flipH="1">
                <a:off x="3670378" y="3409848"/>
                <a:ext cx="1582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4" name="그룹 373"/>
            <p:cNvGrpSpPr/>
            <p:nvPr/>
          </p:nvGrpSpPr>
          <p:grpSpPr>
            <a:xfrm>
              <a:off x="2555776" y="2953080"/>
              <a:ext cx="1097536" cy="288032"/>
              <a:chOff x="2558963" y="3255180"/>
              <a:chExt cx="1097536" cy="288032"/>
            </a:xfrm>
          </p:grpSpPr>
          <p:sp>
            <p:nvSpPr>
              <p:cNvPr id="375" name="모서리가 둥근 직사각형 374"/>
              <p:cNvSpPr/>
              <p:nvPr/>
            </p:nvSpPr>
            <p:spPr>
              <a:xfrm>
                <a:off x="2702979" y="3255180"/>
                <a:ext cx="792088" cy="288032"/>
              </a:xfrm>
              <a:prstGeom prst="round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6" name="직사각형 375"/>
              <p:cNvSpPr/>
              <p:nvPr/>
            </p:nvSpPr>
            <p:spPr>
              <a:xfrm flipH="1">
                <a:off x="2846995" y="3255180"/>
                <a:ext cx="72008" cy="288032"/>
              </a:xfrm>
              <a:prstGeom prst="rect">
                <a:avLst/>
              </a:prstGeom>
              <a:solidFill>
                <a:srgbClr val="9933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7" name="직사각형 376"/>
              <p:cNvSpPr/>
              <p:nvPr/>
            </p:nvSpPr>
            <p:spPr>
              <a:xfrm flipH="1">
                <a:off x="2999395" y="3255180"/>
                <a:ext cx="72008" cy="288032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8" name="직사각형 377"/>
              <p:cNvSpPr/>
              <p:nvPr/>
            </p:nvSpPr>
            <p:spPr>
              <a:xfrm flipH="1">
                <a:off x="3189782" y="3255180"/>
                <a:ext cx="72008" cy="288032"/>
              </a:xfrm>
              <a:prstGeom prst="rect">
                <a:avLst/>
              </a:prstGeom>
              <a:solidFill>
                <a:srgbClr val="C0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79" name="직선 연결선 378"/>
              <p:cNvCxnSpPr/>
              <p:nvPr/>
            </p:nvCxnSpPr>
            <p:spPr>
              <a:xfrm flipH="1">
                <a:off x="2558963" y="3409848"/>
                <a:ext cx="1582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직선 연결선 379"/>
              <p:cNvCxnSpPr/>
              <p:nvPr/>
            </p:nvCxnSpPr>
            <p:spPr>
              <a:xfrm flipH="1">
                <a:off x="3498226" y="3409848"/>
                <a:ext cx="1582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1" name="그룹 380"/>
            <p:cNvGrpSpPr/>
            <p:nvPr/>
          </p:nvGrpSpPr>
          <p:grpSpPr>
            <a:xfrm>
              <a:off x="2541708" y="2649312"/>
              <a:ext cx="1097536" cy="288032"/>
              <a:chOff x="2557295" y="3255180"/>
              <a:chExt cx="1097536" cy="288032"/>
            </a:xfrm>
          </p:grpSpPr>
          <p:sp>
            <p:nvSpPr>
              <p:cNvPr id="382" name="모서리가 둥근 직사각형 381"/>
              <p:cNvSpPr/>
              <p:nvPr/>
            </p:nvSpPr>
            <p:spPr>
              <a:xfrm>
                <a:off x="2701311" y="3255180"/>
                <a:ext cx="792088" cy="288032"/>
              </a:xfrm>
              <a:prstGeom prst="round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3" name="직사각형 382"/>
              <p:cNvSpPr/>
              <p:nvPr/>
            </p:nvSpPr>
            <p:spPr>
              <a:xfrm flipH="1">
                <a:off x="2845327" y="3255180"/>
                <a:ext cx="72008" cy="288032"/>
              </a:xfrm>
              <a:prstGeom prst="rect">
                <a:avLst/>
              </a:prstGeom>
              <a:solidFill>
                <a:srgbClr val="9933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4" name="직사각형 383"/>
              <p:cNvSpPr/>
              <p:nvPr/>
            </p:nvSpPr>
            <p:spPr>
              <a:xfrm flipH="1">
                <a:off x="2997727" y="3255180"/>
                <a:ext cx="72008" cy="288032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5" name="직사각형 384"/>
              <p:cNvSpPr/>
              <p:nvPr/>
            </p:nvSpPr>
            <p:spPr>
              <a:xfrm flipH="1">
                <a:off x="3188114" y="3255180"/>
                <a:ext cx="72008" cy="288032"/>
              </a:xfrm>
              <a:prstGeom prst="rect">
                <a:avLst/>
              </a:prstGeom>
              <a:solidFill>
                <a:srgbClr val="00B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86" name="직선 연결선 385"/>
              <p:cNvCxnSpPr/>
              <p:nvPr/>
            </p:nvCxnSpPr>
            <p:spPr>
              <a:xfrm flipH="1">
                <a:off x="2557295" y="3409848"/>
                <a:ext cx="1582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직선 연결선 386"/>
              <p:cNvCxnSpPr/>
              <p:nvPr/>
            </p:nvCxnSpPr>
            <p:spPr>
              <a:xfrm flipH="1">
                <a:off x="3496558" y="3409848"/>
                <a:ext cx="1582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8" name="TextBox 387"/>
            <p:cNvSpPr txBox="1"/>
            <p:nvPr/>
          </p:nvSpPr>
          <p:spPr>
            <a:xfrm>
              <a:off x="1965644" y="2617167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/>
                <a:t>R5</a:t>
              </a:r>
              <a:endParaRPr lang="ko-KR" altLang="en-US" sz="1400" dirty="0"/>
            </a:p>
          </p:txBody>
        </p:sp>
        <p:sp>
          <p:nvSpPr>
            <p:cNvPr id="389" name="TextBox 388"/>
            <p:cNvSpPr txBox="1"/>
            <p:nvPr/>
          </p:nvSpPr>
          <p:spPr>
            <a:xfrm>
              <a:off x="1979712" y="325684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/>
                <a:t>R4</a:t>
              </a:r>
              <a:endParaRPr lang="ko-KR" altLang="en-US" sz="1400" dirty="0"/>
            </a:p>
          </p:txBody>
        </p:sp>
        <p:sp>
          <p:nvSpPr>
            <p:cNvPr id="390" name="TextBox 389"/>
            <p:cNvSpPr txBox="1"/>
            <p:nvPr/>
          </p:nvSpPr>
          <p:spPr>
            <a:xfrm>
              <a:off x="1979712" y="2919267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/>
                <a:t>R6</a:t>
              </a:r>
              <a:endParaRPr lang="ko-KR" altLang="en-US" sz="1400" dirty="0"/>
            </a:p>
          </p:txBody>
        </p:sp>
        <p:sp>
          <p:nvSpPr>
            <p:cNvPr id="391" name="TextBox 390"/>
            <p:cNvSpPr txBox="1"/>
            <p:nvPr/>
          </p:nvSpPr>
          <p:spPr>
            <a:xfrm>
              <a:off x="5492368" y="2065903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/>
                <a:t>R1</a:t>
              </a:r>
              <a:endParaRPr lang="ko-KR" altLang="en-US" sz="1400" dirty="0"/>
            </a:p>
          </p:txBody>
        </p:sp>
        <p:sp>
          <p:nvSpPr>
            <p:cNvPr id="393" name="TextBox 392"/>
            <p:cNvSpPr txBox="1"/>
            <p:nvPr/>
          </p:nvSpPr>
          <p:spPr>
            <a:xfrm>
              <a:off x="6098236" y="206084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/>
                <a:t>R2</a:t>
              </a:r>
              <a:endParaRPr lang="ko-KR" altLang="en-US" sz="1400" dirty="0"/>
            </a:p>
          </p:txBody>
        </p:sp>
        <p:sp>
          <p:nvSpPr>
            <p:cNvPr id="394" name="TextBox 393"/>
            <p:cNvSpPr txBox="1"/>
            <p:nvPr/>
          </p:nvSpPr>
          <p:spPr>
            <a:xfrm>
              <a:off x="1187624" y="3193231"/>
              <a:ext cx="57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/>
                <a:t>LED</a:t>
              </a:r>
              <a:endParaRPr lang="ko-KR" altLang="en-US" sz="1400" dirty="0"/>
            </a:p>
          </p:txBody>
        </p:sp>
        <p:sp>
          <p:nvSpPr>
            <p:cNvPr id="395" name="TextBox 394"/>
            <p:cNvSpPr txBox="1"/>
            <p:nvPr/>
          </p:nvSpPr>
          <p:spPr>
            <a:xfrm>
              <a:off x="1331640" y="1584928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/>
                <a:t>BATT</a:t>
              </a:r>
              <a:endParaRPr lang="ko-KR" altLang="en-US" sz="1400" dirty="0"/>
            </a:p>
          </p:txBody>
        </p:sp>
        <p:sp>
          <p:nvSpPr>
            <p:cNvPr id="396" name="TextBox 395"/>
            <p:cNvSpPr txBox="1"/>
            <p:nvPr/>
          </p:nvSpPr>
          <p:spPr>
            <a:xfrm>
              <a:off x="3779912" y="1700808"/>
              <a:ext cx="57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/>
                <a:t>C2</a:t>
              </a:r>
              <a:endParaRPr lang="ko-KR" altLang="en-US" sz="1400" dirty="0"/>
            </a:p>
          </p:txBody>
        </p:sp>
        <p:sp>
          <p:nvSpPr>
            <p:cNvPr id="397" name="TextBox 396"/>
            <p:cNvSpPr txBox="1"/>
            <p:nvPr/>
          </p:nvSpPr>
          <p:spPr>
            <a:xfrm>
              <a:off x="5076056" y="1570860"/>
              <a:ext cx="57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/>
                <a:t>C1</a:t>
              </a:r>
              <a:endParaRPr lang="ko-KR" altLang="en-US" sz="1400" dirty="0"/>
            </a:p>
          </p:txBody>
        </p:sp>
        <p:sp>
          <p:nvSpPr>
            <p:cNvPr id="398" name="TextBox 397"/>
            <p:cNvSpPr txBox="1"/>
            <p:nvPr/>
          </p:nvSpPr>
          <p:spPr>
            <a:xfrm>
              <a:off x="6948264" y="3284984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err="1" smtClean="0"/>
                <a:t>CdS</a:t>
              </a:r>
              <a:r>
                <a:rPr lang="en-US" altLang="ko-KR" sz="1400" dirty="0" smtClean="0"/>
                <a:t>(LDR)</a:t>
              </a:r>
              <a:endParaRPr lang="ko-KR" altLang="en-US" sz="1400" dirty="0"/>
            </a:p>
          </p:txBody>
        </p:sp>
        <p:sp>
          <p:nvSpPr>
            <p:cNvPr id="399" name="TextBox 398"/>
            <p:cNvSpPr txBox="1"/>
            <p:nvPr/>
          </p:nvSpPr>
          <p:spPr>
            <a:xfrm>
              <a:off x="4355976" y="198884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IC</a:t>
              </a:r>
              <a:endParaRPr lang="ko-KR" altLang="en-US" dirty="0"/>
            </a:p>
          </p:txBody>
        </p:sp>
        <p:pic>
          <p:nvPicPr>
            <p:cNvPr id="400" name="Picture 5" descr="sym_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6200000">
              <a:off x="1178655" y="2598674"/>
              <a:ext cx="648070" cy="405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01" name="그룹 400"/>
            <p:cNvGrpSpPr/>
            <p:nvPr/>
          </p:nvGrpSpPr>
          <p:grpSpPr>
            <a:xfrm>
              <a:off x="7352174" y="2492896"/>
              <a:ext cx="288032" cy="720080"/>
              <a:chOff x="7626076" y="2226602"/>
              <a:chExt cx="568326" cy="1138238"/>
            </a:xfrm>
          </p:grpSpPr>
          <p:sp>
            <p:nvSpPr>
              <p:cNvPr id="402" name="Oval 4"/>
              <p:cNvSpPr>
                <a:spLocks noChangeArrowheads="1"/>
              </p:cNvSpPr>
              <p:nvPr/>
            </p:nvSpPr>
            <p:spPr bwMode="auto">
              <a:xfrm>
                <a:off x="7626076" y="2226602"/>
                <a:ext cx="568326" cy="11382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pic>
            <p:nvPicPr>
              <p:cNvPr id="403" name="Picture 23" descr="sym_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716661" y="2405989"/>
                <a:ext cx="366713" cy="803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04" name="TextBox 403"/>
            <p:cNvSpPr txBox="1"/>
            <p:nvPr/>
          </p:nvSpPr>
          <p:spPr>
            <a:xfrm>
              <a:off x="3953732" y="2104720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/>
                <a:t>1</a:t>
              </a:r>
              <a:endParaRPr lang="ko-KR" altLang="en-US" sz="1400" dirty="0"/>
            </a:p>
          </p:txBody>
        </p:sp>
        <p:sp>
          <p:nvSpPr>
            <p:cNvPr id="405" name="TextBox 404"/>
            <p:cNvSpPr txBox="1"/>
            <p:nvPr/>
          </p:nvSpPr>
          <p:spPr>
            <a:xfrm>
              <a:off x="4860032" y="211311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/>
                <a:t>8</a:t>
              </a:r>
              <a:endParaRPr lang="ko-KR" altLang="en-US" sz="1400" dirty="0"/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4860032" y="3453127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/>
                <a:t>5</a:t>
              </a:r>
              <a:endParaRPr lang="ko-KR" altLang="en-US" sz="1400" dirty="0"/>
            </a:p>
          </p:txBody>
        </p:sp>
        <p:sp>
          <p:nvSpPr>
            <p:cNvPr id="407" name="TextBox 406"/>
            <p:cNvSpPr txBox="1"/>
            <p:nvPr/>
          </p:nvSpPr>
          <p:spPr>
            <a:xfrm>
              <a:off x="3952064" y="3458804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/>
                <a:t>4</a:t>
              </a:r>
              <a:endParaRPr lang="ko-KR" altLang="en-US" sz="1400" dirty="0"/>
            </a:p>
          </p:txBody>
        </p:sp>
      </p:grpSp>
      <p:sp>
        <p:nvSpPr>
          <p:cNvPr id="337" name="Oval 112"/>
          <p:cNvSpPr>
            <a:spLocks noChangeArrowheads="1"/>
          </p:cNvSpPr>
          <p:nvPr/>
        </p:nvSpPr>
        <p:spPr bwMode="auto">
          <a:xfrm rot="5400000" flipV="1">
            <a:off x="2483768" y="1754065"/>
            <a:ext cx="288032" cy="18151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8" name="Oval 112"/>
          <p:cNvSpPr>
            <a:spLocks noChangeArrowheads="1"/>
          </p:cNvSpPr>
          <p:nvPr/>
        </p:nvSpPr>
        <p:spPr bwMode="auto">
          <a:xfrm rot="5400000" flipV="1">
            <a:off x="2796921" y="1754065"/>
            <a:ext cx="288032" cy="18151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9" name="Oval 112"/>
          <p:cNvSpPr>
            <a:spLocks noChangeArrowheads="1"/>
          </p:cNvSpPr>
          <p:nvPr/>
        </p:nvSpPr>
        <p:spPr bwMode="auto">
          <a:xfrm rot="5400000" flipV="1">
            <a:off x="3099021" y="1754065"/>
            <a:ext cx="288032" cy="18151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1" name="Oval 112"/>
          <p:cNvSpPr>
            <a:spLocks noChangeArrowheads="1"/>
          </p:cNvSpPr>
          <p:nvPr/>
        </p:nvSpPr>
        <p:spPr bwMode="auto">
          <a:xfrm flipV="1">
            <a:off x="1577468" y="2320744"/>
            <a:ext cx="299907" cy="299907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2" name="Oval 112"/>
          <p:cNvSpPr>
            <a:spLocks noChangeArrowheads="1"/>
          </p:cNvSpPr>
          <p:nvPr/>
        </p:nvSpPr>
        <p:spPr bwMode="auto">
          <a:xfrm flipV="1">
            <a:off x="1577468" y="2927137"/>
            <a:ext cx="299907" cy="299907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3" name="Oval 112"/>
          <p:cNvSpPr>
            <a:spLocks noChangeArrowheads="1"/>
          </p:cNvSpPr>
          <p:nvPr/>
        </p:nvSpPr>
        <p:spPr bwMode="auto">
          <a:xfrm flipV="1">
            <a:off x="7020797" y="2320744"/>
            <a:ext cx="299907" cy="299907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9" name="Oval 112"/>
          <p:cNvSpPr>
            <a:spLocks noChangeArrowheads="1"/>
          </p:cNvSpPr>
          <p:nvPr/>
        </p:nvSpPr>
        <p:spPr bwMode="auto">
          <a:xfrm flipV="1">
            <a:off x="7020797" y="2927137"/>
            <a:ext cx="299907" cy="299907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10" name="직사각형 409"/>
          <p:cNvSpPr/>
          <p:nvPr/>
        </p:nvSpPr>
        <p:spPr>
          <a:xfrm>
            <a:off x="1951576" y="3429000"/>
            <a:ext cx="4635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/>
              <a:t>1㏁</a:t>
            </a:r>
            <a:endParaRPr lang="ko-KR" altLang="en-US" sz="1400" dirty="0"/>
          </a:p>
        </p:txBody>
      </p:sp>
      <p:sp>
        <p:nvSpPr>
          <p:cNvPr id="411" name="직사각형 410"/>
          <p:cNvSpPr/>
          <p:nvPr/>
        </p:nvSpPr>
        <p:spPr>
          <a:xfrm>
            <a:off x="1951576" y="2751124"/>
            <a:ext cx="4635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/>
              <a:t>1㏁</a:t>
            </a:r>
            <a:endParaRPr lang="ko-KR" altLang="en-US" sz="1400" dirty="0"/>
          </a:p>
        </p:txBody>
      </p:sp>
      <p:sp>
        <p:nvSpPr>
          <p:cNvPr id="412" name="직사각형 411"/>
          <p:cNvSpPr/>
          <p:nvPr/>
        </p:nvSpPr>
        <p:spPr>
          <a:xfrm>
            <a:off x="3836184" y="1911155"/>
            <a:ext cx="603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/>
              <a:t>0.1㎌</a:t>
            </a:r>
            <a:endParaRPr lang="ko-KR" altLang="en-US" sz="1400" dirty="0"/>
          </a:p>
        </p:txBody>
      </p:sp>
      <p:sp>
        <p:nvSpPr>
          <p:cNvPr id="413" name="직사각형 412"/>
          <p:cNvSpPr/>
          <p:nvPr/>
        </p:nvSpPr>
        <p:spPr>
          <a:xfrm>
            <a:off x="5091274" y="1802620"/>
            <a:ext cx="603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/>
              <a:t>0.1㎌</a:t>
            </a:r>
            <a:endParaRPr lang="ko-KR" altLang="en-US" sz="1400" dirty="0"/>
          </a:p>
        </p:txBody>
      </p:sp>
      <p:sp>
        <p:nvSpPr>
          <p:cNvPr id="414" name="직사각형 413"/>
          <p:cNvSpPr/>
          <p:nvPr/>
        </p:nvSpPr>
        <p:spPr>
          <a:xfrm>
            <a:off x="5404556" y="3501008"/>
            <a:ext cx="4635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/>
              <a:t>3㏁</a:t>
            </a:r>
            <a:endParaRPr lang="ko-KR" altLang="en-US" sz="1400" dirty="0"/>
          </a:p>
        </p:txBody>
      </p:sp>
      <p:sp>
        <p:nvSpPr>
          <p:cNvPr id="415" name="TextBox 414"/>
          <p:cNvSpPr txBox="1"/>
          <p:nvPr/>
        </p:nvSpPr>
        <p:spPr>
          <a:xfrm>
            <a:off x="2555776" y="206084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SW</a:t>
            </a:r>
            <a:endParaRPr lang="ko-KR" altLang="en-US" sz="1400" dirty="0"/>
          </a:p>
        </p:txBody>
      </p:sp>
      <p:sp>
        <p:nvSpPr>
          <p:cNvPr id="416" name="직사각형 415"/>
          <p:cNvSpPr/>
          <p:nvPr/>
        </p:nvSpPr>
        <p:spPr>
          <a:xfrm>
            <a:off x="1863832" y="3079019"/>
            <a:ext cx="6222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/>
              <a:t>100</a:t>
            </a:r>
            <a:r>
              <a:rPr lang="el-GR" altLang="ko-KR" sz="1400" dirty="0" smtClean="0"/>
              <a:t>Ω</a:t>
            </a:r>
            <a:endParaRPr lang="ko-KR" alt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547664" y="3933056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광</a:t>
            </a:r>
            <a:r>
              <a:rPr lang="en-US" altLang="ko-KR" dirty="0" smtClean="0"/>
              <a:t>(</a:t>
            </a:r>
            <a:r>
              <a:rPr lang="ko-KR" altLang="en-US" dirty="0" smtClean="0"/>
              <a:t>빛</a:t>
            </a:r>
            <a:r>
              <a:rPr lang="en-US" altLang="ko-KR" dirty="0" smtClean="0"/>
              <a:t>) </a:t>
            </a:r>
            <a:r>
              <a:rPr lang="ko-KR" altLang="en-US" dirty="0" smtClean="0"/>
              <a:t>감지센서</a:t>
            </a:r>
            <a:br>
              <a:rPr lang="ko-KR" altLang="en-US" dirty="0" smtClean="0"/>
            </a:br>
            <a:r>
              <a:rPr lang="ko-KR" altLang="en-US" dirty="0" smtClean="0"/>
              <a:t>광</a:t>
            </a:r>
            <a:r>
              <a:rPr lang="en-US" altLang="ko-KR" dirty="0" smtClean="0"/>
              <a:t>(</a:t>
            </a:r>
            <a:r>
              <a:rPr lang="ko-KR" altLang="en-US" dirty="0" smtClean="0"/>
              <a:t>빛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감지하여 회로를 </a:t>
            </a:r>
            <a:r>
              <a:rPr lang="en-US" altLang="ko-KR" dirty="0" smtClean="0"/>
              <a:t>ON / OFF</a:t>
            </a:r>
            <a:r>
              <a:rPr lang="ko-KR" altLang="en-US" dirty="0" smtClean="0"/>
              <a:t>제어</a:t>
            </a:r>
            <a:br>
              <a:rPr lang="ko-KR" altLang="en-US" dirty="0" smtClean="0"/>
            </a:br>
            <a:r>
              <a:rPr lang="ko-KR" altLang="en-US" dirty="0" err="1" smtClean="0"/>
              <a:t>센서등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방범등에 많이 사용</a:t>
            </a:r>
            <a:endParaRPr lang="en-US" altLang="ko-KR" dirty="0" smtClean="0"/>
          </a:p>
          <a:p>
            <a:r>
              <a:rPr lang="en-US" altLang="ko-KR" dirty="0" smtClean="0"/>
              <a:t>:: </a:t>
            </a:r>
            <a:r>
              <a:rPr lang="ko-KR" altLang="en-US" dirty="0" smtClean="0"/>
              <a:t>광</a:t>
            </a:r>
            <a:r>
              <a:rPr lang="en-US" altLang="ko-KR" dirty="0" smtClean="0"/>
              <a:t>-</a:t>
            </a:r>
            <a:r>
              <a:rPr lang="ko-KR" altLang="en-US" dirty="0" smtClean="0"/>
              <a:t>전기특성 </a:t>
            </a:r>
            <a:r>
              <a:rPr lang="en-US" altLang="ko-KR" dirty="0" smtClean="0"/>
              <a:t>::</a:t>
            </a:r>
            <a:br>
              <a:rPr lang="en-US" altLang="ko-KR" dirty="0" smtClean="0"/>
            </a:br>
            <a:r>
              <a:rPr lang="en-US" altLang="ko-KR" dirty="0" smtClean="0"/>
              <a:t>- Light Resistance at 10Lux: min 30, max 50Kohm</a:t>
            </a:r>
            <a:br>
              <a:rPr lang="en-US" altLang="ko-KR" dirty="0" smtClean="0"/>
            </a:br>
            <a:r>
              <a:rPr lang="en-US" altLang="ko-KR" dirty="0" smtClean="0"/>
              <a:t>- Gamma Value: 0.8typ</a:t>
            </a:r>
            <a:br>
              <a:rPr lang="en-US" altLang="ko-KR" dirty="0" smtClean="0"/>
            </a:br>
            <a:r>
              <a:rPr lang="en-US" altLang="ko-KR" dirty="0" smtClean="0"/>
              <a:t>- Dark Resistance(10sec after shut off 10Lux): min 5Mohm</a:t>
            </a:r>
            <a:br>
              <a:rPr lang="en-US" altLang="ko-KR" dirty="0" smtClean="0"/>
            </a:br>
            <a:r>
              <a:rPr lang="en-US" altLang="ko-KR" dirty="0" smtClean="0"/>
              <a:t>- Peak </a:t>
            </a:r>
            <a:r>
              <a:rPr lang="en-US" altLang="ko-KR" dirty="0" err="1" smtClean="0"/>
              <a:t>Spectrol</a:t>
            </a:r>
            <a:r>
              <a:rPr lang="en-US" altLang="ko-KR" dirty="0" smtClean="0"/>
              <a:t> Response: min 550, max 650nm</a:t>
            </a:r>
            <a:endParaRPr lang="ko-KR" altLang="en-US" dirty="0"/>
          </a:p>
        </p:txBody>
      </p:sp>
      <p:pic>
        <p:nvPicPr>
          <p:cNvPr id="4" name="Picture 7" descr="http://2.bp.blogspot.com/-7tmfBgSEDMM/TnNTOPU6gtI/AAAAAAAAA5Y/A-i97OOmbL0/s200/LD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28800"/>
            <a:ext cx="1584175" cy="2049016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2987824" y="1988840"/>
            <a:ext cx="1837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/>
              <a:t>Cds</a:t>
            </a:r>
            <a:r>
              <a:rPr lang="en-US" altLang="ko-KR" dirty="0" smtClean="0"/>
              <a:t> Photo CELL</a:t>
            </a:r>
            <a:endParaRPr lang="ko-KR" altLang="en-US" dirty="0"/>
          </a:p>
        </p:txBody>
      </p:sp>
      <p:pic>
        <p:nvPicPr>
          <p:cNvPr id="6" name="Picture 2" descr="http://www.ladyada.net/wiki/lib/exe/fetch.php?hash=fcd0b2&amp;w=500&amp;h=463&amp;media=http%3A%2F%2Fwww.ladyada.net%2Fimages%2Fsensors%2Fcdsconstruction.gif"/>
          <p:cNvPicPr>
            <a:picLocks noChangeAspect="1" noChangeArrowheads="1"/>
          </p:cNvPicPr>
          <p:nvPr/>
        </p:nvPicPr>
        <p:blipFill>
          <a:blip r:embed="rId4" cstate="print"/>
          <a:srcRect l="5556" t="3600" r="7778" b="13607"/>
          <a:stretch>
            <a:fillRect/>
          </a:stretch>
        </p:blipFill>
        <p:spPr bwMode="auto">
          <a:xfrm>
            <a:off x="4860032" y="764704"/>
            <a:ext cx="3418815" cy="3024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7"/>
            <a:ext cx="3672408" cy="64807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/>
            <a:r>
              <a:rPr lang="ko-KR" altLang="en-US" sz="2400" dirty="0" smtClean="0"/>
              <a:t>부품 리스트</a:t>
            </a:r>
            <a:r>
              <a:rPr lang="en-US" altLang="ko-KR" sz="2400" dirty="0" smtClean="0"/>
              <a:t>-</a:t>
            </a:r>
            <a:r>
              <a:rPr lang="ko-KR" altLang="en-US" sz="2400" dirty="0" smtClean="0"/>
              <a:t>전자 도미노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57475" name="Group 131"/>
          <p:cNvGraphicFramePr>
            <a:graphicFrameLocks noGrp="1"/>
          </p:cNvGraphicFramePr>
          <p:nvPr/>
        </p:nvGraphicFramePr>
        <p:xfrm>
          <a:off x="539552" y="1556792"/>
          <a:ext cx="8165976" cy="3294993"/>
        </p:xfrm>
        <a:graphic>
          <a:graphicData uri="http://schemas.openxmlformats.org/drawingml/2006/table">
            <a:tbl>
              <a:tblPr/>
              <a:tblGrid>
                <a:gridCol w="1961072"/>
                <a:gridCol w="1396567"/>
                <a:gridCol w="725349"/>
                <a:gridCol w="2036923"/>
                <a:gridCol w="1368152"/>
                <a:gridCol w="677913"/>
              </a:tblGrid>
              <a:tr h="149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재료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규격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수량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재료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규격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수량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1.IC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NE555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1EA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7.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저항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(1/4W)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돋움체" pitchFamily="49" charset="-127"/>
                          <a:cs typeface="한컴바탕" pitchFamily="18" charset="-127"/>
                        </a:rPr>
                        <a:t>1k </a:t>
                      </a:r>
                      <a:r>
                        <a:rPr kumimoji="1" lang="el-G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Ω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1EA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2.IC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소켓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8 pin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1EA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8.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저항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(1/4W)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1M </a:t>
                      </a:r>
                      <a:r>
                        <a:rPr kumimoji="1" lang="el-GR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Ω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1EA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3.LED-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청색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돋움체" pitchFamily="49" charset="-127"/>
                          <a:cs typeface="한컴바탕" pitchFamily="18" charset="-127"/>
                        </a:rPr>
                        <a:t>고휘도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1EA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9.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저항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(1/4W)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M </a:t>
                      </a:r>
                      <a:r>
                        <a:rPr kumimoji="1" lang="el-G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Ω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2EA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4.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빛 센서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(</a:t>
                      </a:r>
                      <a:r>
                        <a:rPr kumimoji="1" lang="en-US" altLang="ko-K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CdS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)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돋움체" pitchFamily="49" charset="-127"/>
                          <a:cs typeface="한컴바탕" pitchFamily="18" charset="-127"/>
                        </a:rPr>
                        <a:t>황색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1EA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10.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 건전지 스냅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/>
                      </a:r>
                      <a:b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</a:b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  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(9V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용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)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클립형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1EA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5.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스위치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(ON/OFF)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체" pitchFamily="49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돋움체" pitchFamily="49" charset="-127"/>
                          <a:cs typeface="한컴바탕" pitchFamily="18" charset="-127"/>
                        </a:rPr>
                        <a:t>누름형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체" pitchFamily="49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1EA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11.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세라믹 콘덴서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0.1㎌(104)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1EA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6.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 저항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(1/4W)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100 </a:t>
                      </a:r>
                      <a:r>
                        <a:rPr kumimoji="1" lang="el-G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Ω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1EA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12.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회로기판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(PCB)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68X26X1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1EA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611560" y="47667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회로도</a:t>
            </a:r>
            <a:r>
              <a:rPr lang="en-US" altLang="ko-KR" sz="2400" dirty="0" smtClean="0"/>
              <a:t>1</a:t>
            </a:r>
            <a:endParaRPr lang="ko-KR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16" y="5229200"/>
            <a:ext cx="3969028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5" name="그룹 114"/>
          <p:cNvGrpSpPr/>
          <p:nvPr/>
        </p:nvGrpSpPr>
        <p:grpSpPr>
          <a:xfrm>
            <a:off x="971600" y="1526988"/>
            <a:ext cx="7200800" cy="3630204"/>
            <a:chOff x="827584" y="1526988"/>
            <a:chExt cx="7488832" cy="3871316"/>
          </a:xfrm>
        </p:grpSpPr>
        <p:grpSp>
          <p:nvGrpSpPr>
            <p:cNvPr id="116" name="그룹 115"/>
            <p:cNvGrpSpPr/>
            <p:nvPr/>
          </p:nvGrpSpPr>
          <p:grpSpPr>
            <a:xfrm>
              <a:off x="827584" y="1526988"/>
              <a:ext cx="7488832" cy="3871316"/>
              <a:chOff x="827584" y="1526988"/>
              <a:chExt cx="7488832" cy="3871316"/>
            </a:xfrm>
          </p:grpSpPr>
          <p:sp>
            <p:nvSpPr>
              <p:cNvPr id="113" name="타원 112"/>
              <p:cNvSpPr/>
              <p:nvPr/>
            </p:nvSpPr>
            <p:spPr>
              <a:xfrm>
                <a:off x="1433452" y="2076584"/>
                <a:ext cx="432048" cy="86409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3" name="Picture 3" descr="sym_1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>
                <a:off x="6267892" y="4238437"/>
                <a:ext cx="826193" cy="503461"/>
              </a:xfrm>
              <a:prstGeom prst="rect">
                <a:avLst/>
              </a:prstGeom>
              <a:noFill/>
            </p:spPr>
          </p:pic>
          <p:pic>
            <p:nvPicPr>
              <p:cNvPr id="37" name="Picture 9" descr="sym_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2590994" y="3681815"/>
                <a:ext cx="634044" cy="300567"/>
              </a:xfrm>
              <a:prstGeom prst="rect">
                <a:avLst/>
              </a:prstGeom>
              <a:noFill/>
            </p:spPr>
          </p:pic>
          <p:pic>
            <p:nvPicPr>
              <p:cNvPr id="41" name="Picture 9" descr="sym_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6351010" y="3493886"/>
                <a:ext cx="634044" cy="300567"/>
              </a:xfrm>
              <a:prstGeom prst="rect">
                <a:avLst/>
              </a:prstGeom>
              <a:noFill/>
            </p:spPr>
          </p:pic>
          <p:pic>
            <p:nvPicPr>
              <p:cNvPr id="39" name="Picture 9" descr="sym_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3140454" y="2243282"/>
                <a:ext cx="634044" cy="300567"/>
              </a:xfrm>
              <a:prstGeom prst="rect">
                <a:avLst/>
              </a:prstGeom>
              <a:noFill/>
            </p:spPr>
          </p:pic>
          <p:pic>
            <p:nvPicPr>
              <p:cNvPr id="36" name="Picture 9" descr="sym_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2590994" y="2227587"/>
                <a:ext cx="634044" cy="300567"/>
              </a:xfrm>
              <a:prstGeom prst="rect">
                <a:avLst/>
              </a:prstGeom>
              <a:noFill/>
            </p:spPr>
          </p:pic>
          <p:pic>
            <p:nvPicPr>
              <p:cNvPr id="42" name="Picture 9" descr="sym_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1333366" y="2375291"/>
                <a:ext cx="648071" cy="307217"/>
              </a:xfrm>
              <a:prstGeom prst="rect">
                <a:avLst/>
              </a:prstGeom>
              <a:noFill/>
            </p:spPr>
          </p:pic>
          <p:pic>
            <p:nvPicPr>
              <p:cNvPr id="38" name="Picture 9" descr="sym_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1337054" y="4445726"/>
                <a:ext cx="634044" cy="300567"/>
              </a:xfrm>
              <a:prstGeom prst="rect">
                <a:avLst/>
              </a:prstGeom>
              <a:noFill/>
            </p:spPr>
          </p:pic>
          <p:cxnSp>
            <p:nvCxnSpPr>
              <p:cNvPr id="4" name="직선 연결선 3"/>
              <p:cNvCxnSpPr/>
              <p:nvPr/>
            </p:nvCxnSpPr>
            <p:spPr>
              <a:xfrm>
                <a:off x="4139952" y="2564904"/>
                <a:ext cx="144016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직선 연결선 4"/>
              <p:cNvCxnSpPr/>
              <p:nvPr/>
            </p:nvCxnSpPr>
            <p:spPr>
              <a:xfrm>
                <a:off x="4165740" y="4207020"/>
                <a:ext cx="1404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직선 연결선 6"/>
              <p:cNvCxnSpPr/>
              <p:nvPr/>
            </p:nvCxnSpPr>
            <p:spPr>
              <a:xfrm>
                <a:off x="4154020" y="2564904"/>
                <a:ext cx="0" cy="1656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직선 연결선 7"/>
              <p:cNvCxnSpPr/>
              <p:nvPr/>
            </p:nvCxnSpPr>
            <p:spPr>
              <a:xfrm>
                <a:off x="5550308" y="2550836"/>
                <a:ext cx="0" cy="1656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직선 연결선 8"/>
              <p:cNvCxnSpPr/>
              <p:nvPr/>
            </p:nvCxnSpPr>
            <p:spPr>
              <a:xfrm>
                <a:off x="1663544" y="1584928"/>
                <a:ext cx="568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직선 연결선 9"/>
              <p:cNvCxnSpPr/>
              <p:nvPr/>
            </p:nvCxnSpPr>
            <p:spPr>
              <a:xfrm>
                <a:off x="1635408" y="5085184"/>
                <a:ext cx="572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직선 연결선 10"/>
              <p:cNvCxnSpPr/>
              <p:nvPr/>
            </p:nvCxnSpPr>
            <p:spPr>
              <a:xfrm>
                <a:off x="2448152" y="3126900"/>
                <a:ext cx="169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직선 연결선 11"/>
              <p:cNvCxnSpPr/>
              <p:nvPr/>
            </p:nvCxnSpPr>
            <p:spPr>
              <a:xfrm>
                <a:off x="5544296" y="3125232"/>
                <a:ext cx="1116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직선 연결선 12"/>
              <p:cNvCxnSpPr/>
              <p:nvPr/>
            </p:nvCxnSpPr>
            <p:spPr>
              <a:xfrm>
                <a:off x="5551976" y="3687228"/>
                <a:ext cx="50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직선 연결선 13"/>
              <p:cNvCxnSpPr/>
              <p:nvPr/>
            </p:nvCxnSpPr>
            <p:spPr>
              <a:xfrm>
                <a:off x="3477812" y="3544880"/>
                <a:ext cx="64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직선 연결선 14"/>
              <p:cNvCxnSpPr/>
              <p:nvPr/>
            </p:nvCxnSpPr>
            <p:spPr>
              <a:xfrm>
                <a:off x="3475464" y="3961192"/>
                <a:ext cx="64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직선 연결선 15"/>
              <p:cNvCxnSpPr/>
              <p:nvPr/>
            </p:nvCxnSpPr>
            <p:spPr>
              <a:xfrm>
                <a:off x="1663616" y="3126900"/>
                <a:ext cx="61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직선 연결선 16"/>
              <p:cNvCxnSpPr/>
              <p:nvPr/>
            </p:nvCxnSpPr>
            <p:spPr>
              <a:xfrm>
                <a:off x="3340064" y="4711076"/>
                <a:ext cx="252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17"/>
              <p:cNvCxnSpPr/>
              <p:nvPr/>
            </p:nvCxnSpPr>
            <p:spPr>
              <a:xfrm>
                <a:off x="3347864" y="4835340"/>
                <a:ext cx="252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/>
              <p:cNvCxnSpPr/>
              <p:nvPr/>
            </p:nvCxnSpPr>
            <p:spPr>
              <a:xfrm rot="5400000">
                <a:off x="2141744" y="3108884"/>
                <a:ext cx="252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/>
              <p:cNvCxnSpPr/>
              <p:nvPr/>
            </p:nvCxnSpPr>
            <p:spPr>
              <a:xfrm rot="5400000">
                <a:off x="2280076" y="3108884"/>
                <a:ext cx="252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/>
              <p:cNvCxnSpPr/>
              <p:nvPr/>
            </p:nvCxnSpPr>
            <p:spPr>
              <a:xfrm rot="5400000">
                <a:off x="2419744" y="3680912"/>
                <a:ext cx="208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/>
              <p:cNvCxnSpPr/>
              <p:nvPr/>
            </p:nvCxnSpPr>
            <p:spPr>
              <a:xfrm rot="5400000">
                <a:off x="3355744" y="4953584"/>
                <a:ext cx="216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22"/>
              <p:cNvCxnSpPr/>
              <p:nvPr/>
            </p:nvCxnSpPr>
            <p:spPr>
              <a:xfrm rot="5400000">
                <a:off x="2429816" y="3108844"/>
                <a:ext cx="97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23"/>
              <p:cNvCxnSpPr/>
              <p:nvPr/>
            </p:nvCxnSpPr>
            <p:spPr>
              <a:xfrm rot="5400000">
                <a:off x="2429816" y="4585116"/>
                <a:ext cx="97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24"/>
              <p:cNvCxnSpPr/>
              <p:nvPr/>
            </p:nvCxnSpPr>
            <p:spPr>
              <a:xfrm rot="5400000">
                <a:off x="4352100" y="4743088"/>
                <a:ext cx="104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25"/>
              <p:cNvCxnSpPr/>
              <p:nvPr/>
            </p:nvCxnSpPr>
            <p:spPr>
              <a:xfrm rot="5400000">
                <a:off x="4680064" y="2075020"/>
                <a:ext cx="936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26"/>
              <p:cNvCxnSpPr/>
              <p:nvPr/>
            </p:nvCxnSpPr>
            <p:spPr>
              <a:xfrm rot="5400000">
                <a:off x="4100068" y="2056860"/>
                <a:ext cx="97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27"/>
              <p:cNvCxnSpPr/>
              <p:nvPr/>
            </p:nvCxnSpPr>
            <p:spPr>
              <a:xfrm rot="5400000">
                <a:off x="3211744" y="1836928"/>
                <a:ext cx="50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28"/>
              <p:cNvCxnSpPr/>
              <p:nvPr/>
            </p:nvCxnSpPr>
            <p:spPr>
              <a:xfrm rot="5400000">
                <a:off x="2663816" y="1822860"/>
                <a:ext cx="50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29"/>
              <p:cNvCxnSpPr/>
              <p:nvPr/>
            </p:nvCxnSpPr>
            <p:spPr>
              <a:xfrm rot="5400000">
                <a:off x="1337876" y="1922996"/>
                <a:ext cx="64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연결선 30"/>
              <p:cNvCxnSpPr/>
              <p:nvPr/>
            </p:nvCxnSpPr>
            <p:spPr>
              <a:xfrm rot="5400000">
                <a:off x="905876" y="3537000"/>
                <a:ext cx="151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31"/>
              <p:cNvCxnSpPr/>
              <p:nvPr/>
            </p:nvCxnSpPr>
            <p:spPr>
              <a:xfrm rot="5400000">
                <a:off x="1521808" y="4965356"/>
                <a:ext cx="25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 rot="5400000">
                <a:off x="6516232" y="3270900"/>
                <a:ext cx="28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Line 32"/>
              <p:cNvSpPr>
                <a:spLocks noChangeShapeType="1"/>
              </p:cNvSpPr>
              <p:nvPr/>
            </p:nvSpPr>
            <p:spPr bwMode="auto">
              <a:xfrm rot="1026164" flipV="1">
                <a:off x="1037241" y="2391229"/>
                <a:ext cx="288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5" name="Line 32"/>
              <p:cNvSpPr>
                <a:spLocks noChangeShapeType="1"/>
              </p:cNvSpPr>
              <p:nvPr/>
            </p:nvSpPr>
            <p:spPr bwMode="auto">
              <a:xfrm rot="1026164" flipV="1">
                <a:off x="1023173" y="2529561"/>
                <a:ext cx="288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" name="Line 32"/>
              <p:cNvSpPr>
                <a:spLocks noChangeShapeType="1"/>
              </p:cNvSpPr>
              <p:nvPr/>
            </p:nvSpPr>
            <p:spPr bwMode="auto">
              <a:xfrm rot="1026164" flipV="1">
                <a:off x="6957921" y="4320877"/>
                <a:ext cx="216000" cy="180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7" name="Line 32"/>
              <p:cNvSpPr>
                <a:spLocks noChangeShapeType="1"/>
              </p:cNvSpPr>
              <p:nvPr/>
            </p:nvSpPr>
            <p:spPr bwMode="auto">
              <a:xfrm rot="1026164" flipV="1">
                <a:off x="6969956" y="4406954"/>
                <a:ext cx="216000" cy="180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691680" y="4495052"/>
                <a:ext cx="576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/>
                  <a:t>1㏀</a:t>
                </a:r>
                <a:endParaRPr lang="ko-KR" altLang="en-US" sz="1400" dirty="0"/>
              </a:p>
            </p:txBody>
          </p:sp>
          <p:sp>
            <p:nvSpPr>
              <p:cNvPr id="49" name="직사각형 48"/>
              <p:cNvSpPr/>
              <p:nvPr/>
            </p:nvSpPr>
            <p:spPr>
              <a:xfrm flipH="1">
                <a:off x="1733884" y="4293096"/>
                <a:ext cx="39305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400" dirty="0" smtClean="0"/>
                  <a:t>R2</a:t>
                </a:r>
                <a:endParaRPr lang="ko-KR" altLang="en-US" sz="14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339752" y="3713023"/>
                <a:ext cx="576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/>
                  <a:t>1㏁</a:t>
                </a:r>
                <a:endParaRPr lang="ko-KR" altLang="en-US" sz="1400" dirty="0"/>
              </a:p>
            </p:txBody>
          </p:sp>
          <p:sp>
            <p:nvSpPr>
              <p:cNvPr id="51" name="직사각형 50"/>
              <p:cNvSpPr/>
              <p:nvPr/>
            </p:nvSpPr>
            <p:spPr>
              <a:xfrm flipH="1">
                <a:off x="2378744" y="3501008"/>
                <a:ext cx="39305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400" dirty="0" smtClean="0"/>
                  <a:t>R3</a:t>
                </a:r>
                <a:endParaRPr lang="ko-KR" altLang="en-US" sz="14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339752" y="2337526"/>
                <a:ext cx="576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/>
                  <a:t>1㏁</a:t>
                </a:r>
                <a:endParaRPr lang="ko-KR" altLang="en-US" sz="1400" dirty="0"/>
              </a:p>
            </p:txBody>
          </p:sp>
          <p:sp>
            <p:nvSpPr>
              <p:cNvPr id="53" name="직사각형 52"/>
              <p:cNvSpPr/>
              <p:nvPr/>
            </p:nvSpPr>
            <p:spPr>
              <a:xfrm flipH="1">
                <a:off x="2378744" y="2160992"/>
                <a:ext cx="39305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400" dirty="0" smtClean="0"/>
                  <a:t>R4</a:t>
                </a:r>
                <a:endParaRPr lang="ko-KR" altLang="en-US" sz="14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730572" y="3525135"/>
                <a:ext cx="648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/>
                  <a:t>100</a:t>
                </a:r>
                <a:r>
                  <a:rPr lang="el-GR" altLang="ko-KR" sz="1400" dirty="0" smtClean="0">
                    <a:latin typeface="맑은 고딕"/>
                    <a:ea typeface="맑은 고딕"/>
                  </a:rPr>
                  <a:t>Ω</a:t>
                </a:r>
                <a:endParaRPr lang="ko-KR" altLang="en-US" sz="1400" dirty="0"/>
              </a:p>
            </p:txBody>
          </p:sp>
          <p:sp>
            <p:nvSpPr>
              <p:cNvPr id="55" name="직사각형 54"/>
              <p:cNvSpPr/>
              <p:nvPr/>
            </p:nvSpPr>
            <p:spPr>
              <a:xfrm flipH="1">
                <a:off x="6739760" y="3323179"/>
                <a:ext cx="39305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400" dirty="0" smtClean="0"/>
                  <a:t>R5</a:t>
                </a:r>
                <a:endParaRPr lang="ko-KR" altLang="en-US" sz="1400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521684" y="2387075"/>
                <a:ext cx="576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/>
                  <a:t>3</a:t>
                </a:r>
                <a:r>
                  <a:rPr lang="en-US" altLang="ko-KR" sz="1400" dirty="0" smtClean="0"/>
                  <a:t>㏁</a:t>
                </a:r>
                <a:endParaRPr lang="ko-KR" altLang="en-US" sz="1400" dirty="0"/>
              </a:p>
            </p:txBody>
          </p:sp>
          <p:sp>
            <p:nvSpPr>
              <p:cNvPr id="57" name="직사각형 56"/>
              <p:cNvSpPr/>
              <p:nvPr/>
            </p:nvSpPr>
            <p:spPr>
              <a:xfrm flipH="1">
                <a:off x="3521684" y="2603099"/>
                <a:ext cx="39786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400" dirty="0" smtClean="0"/>
                  <a:t>R1</a:t>
                </a:r>
                <a:endParaRPr lang="ko-KR" altLang="en-US" sz="1400" dirty="0"/>
              </a:p>
            </p:txBody>
          </p:sp>
          <p:sp>
            <p:nvSpPr>
              <p:cNvPr id="64" name="직사각형 63"/>
              <p:cNvSpPr/>
              <p:nvPr/>
            </p:nvSpPr>
            <p:spPr>
              <a:xfrm>
                <a:off x="4584498" y="3944089"/>
                <a:ext cx="51969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GND</a:t>
                </a:r>
                <a:endParaRPr lang="ko-KR" altLang="en-US" sz="1200" dirty="0"/>
              </a:p>
            </p:txBody>
          </p:sp>
          <p:sp>
            <p:nvSpPr>
              <p:cNvPr id="65" name="직사각형 64"/>
              <p:cNvSpPr/>
              <p:nvPr/>
            </p:nvSpPr>
            <p:spPr>
              <a:xfrm>
                <a:off x="5134156" y="2982884"/>
                <a:ext cx="44595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Out</a:t>
                </a:r>
                <a:endParaRPr lang="ko-KR" altLang="en-US" sz="1200" dirty="0"/>
              </a:p>
            </p:txBody>
          </p:sp>
          <p:sp>
            <p:nvSpPr>
              <p:cNvPr id="66" name="직사각형 65"/>
              <p:cNvSpPr/>
              <p:nvPr/>
            </p:nvSpPr>
            <p:spPr>
              <a:xfrm>
                <a:off x="4113484" y="3803108"/>
                <a:ext cx="40107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err="1" smtClean="0"/>
                  <a:t>Dis</a:t>
                </a:r>
                <a:endParaRPr lang="ko-KR" altLang="en-US" sz="1200" dirty="0"/>
              </a:p>
            </p:txBody>
          </p:sp>
          <p:sp>
            <p:nvSpPr>
              <p:cNvPr id="67" name="직사각형 66"/>
              <p:cNvSpPr/>
              <p:nvPr/>
            </p:nvSpPr>
            <p:spPr>
              <a:xfrm>
                <a:off x="4138312" y="2967148"/>
                <a:ext cx="30649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err="1" smtClean="0"/>
                  <a:t>Tr</a:t>
                </a:r>
                <a:endParaRPr lang="ko-KR" altLang="en-US" sz="1200" dirty="0"/>
              </a:p>
            </p:txBody>
          </p:sp>
          <p:sp>
            <p:nvSpPr>
              <p:cNvPr id="68" name="직사각형 67"/>
              <p:cNvSpPr/>
              <p:nvPr/>
            </p:nvSpPr>
            <p:spPr>
              <a:xfrm>
                <a:off x="4110148" y="3385128"/>
                <a:ext cx="3561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err="1" smtClean="0"/>
                  <a:t>Th</a:t>
                </a:r>
                <a:endParaRPr lang="ko-KR" altLang="en-US" sz="1200" dirty="0"/>
              </a:p>
            </p:txBody>
          </p:sp>
          <p:sp>
            <p:nvSpPr>
              <p:cNvPr id="69" name="직사각형 68"/>
              <p:cNvSpPr/>
              <p:nvPr/>
            </p:nvSpPr>
            <p:spPr>
              <a:xfrm>
                <a:off x="4941126" y="2564904"/>
                <a:ext cx="38985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V+</a:t>
                </a:r>
                <a:endParaRPr lang="ko-KR" altLang="en-US" sz="1200" dirty="0"/>
              </a:p>
            </p:txBody>
          </p:sp>
          <p:sp>
            <p:nvSpPr>
              <p:cNvPr id="70" name="직사각형 69"/>
              <p:cNvSpPr/>
              <p:nvPr/>
            </p:nvSpPr>
            <p:spPr>
              <a:xfrm>
                <a:off x="4350696" y="2550836"/>
                <a:ext cx="509336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200" dirty="0" smtClean="0"/>
                  <a:t>RST</a:t>
                </a:r>
                <a:endParaRPr lang="ko-KR" altLang="en-US" sz="1200" dirty="0"/>
              </a:p>
            </p:txBody>
          </p:sp>
          <p:sp>
            <p:nvSpPr>
              <p:cNvPr id="71" name="직사각형 70"/>
              <p:cNvSpPr/>
              <p:nvPr/>
            </p:nvSpPr>
            <p:spPr>
              <a:xfrm>
                <a:off x="5208254" y="3529144"/>
                <a:ext cx="35779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err="1" smtClean="0"/>
                  <a:t>Cv</a:t>
                </a:r>
                <a:endParaRPr lang="ko-KR" altLang="en-US" sz="1200" dirty="0"/>
              </a:p>
            </p:txBody>
          </p:sp>
          <p:sp>
            <p:nvSpPr>
              <p:cNvPr id="72" name="직사각형 71"/>
              <p:cNvSpPr/>
              <p:nvPr/>
            </p:nvSpPr>
            <p:spPr>
              <a:xfrm>
                <a:off x="4618542" y="4246189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1</a:t>
                </a:r>
                <a:endParaRPr lang="ko-KR" altLang="en-US" sz="1200" dirty="0"/>
              </a:p>
            </p:txBody>
          </p:sp>
          <p:sp>
            <p:nvSpPr>
              <p:cNvPr id="73" name="직사각형 72"/>
              <p:cNvSpPr/>
              <p:nvPr/>
            </p:nvSpPr>
            <p:spPr>
              <a:xfrm>
                <a:off x="5580112" y="3429000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5</a:t>
                </a:r>
                <a:endParaRPr lang="ko-KR" altLang="en-US" sz="1200" dirty="0"/>
              </a:p>
            </p:txBody>
          </p:sp>
          <p:sp>
            <p:nvSpPr>
              <p:cNvPr id="74" name="직사각형 73"/>
              <p:cNvSpPr/>
              <p:nvPr/>
            </p:nvSpPr>
            <p:spPr>
              <a:xfrm>
                <a:off x="5570382" y="2852936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3</a:t>
                </a:r>
                <a:endParaRPr lang="ko-KR" altLang="en-US" sz="1200" dirty="0"/>
              </a:p>
            </p:txBody>
          </p:sp>
          <p:sp>
            <p:nvSpPr>
              <p:cNvPr id="75" name="직사각형 74"/>
              <p:cNvSpPr/>
              <p:nvPr/>
            </p:nvSpPr>
            <p:spPr>
              <a:xfrm>
                <a:off x="4902236" y="2259769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8</a:t>
                </a:r>
                <a:endParaRPr lang="ko-KR" altLang="en-US" sz="1200" dirty="0"/>
              </a:p>
            </p:txBody>
          </p:sp>
          <p:sp>
            <p:nvSpPr>
              <p:cNvPr id="76" name="직사각형 75"/>
              <p:cNvSpPr/>
              <p:nvPr/>
            </p:nvSpPr>
            <p:spPr>
              <a:xfrm>
                <a:off x="4341908" y="2276872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4</a:t>
                </a:r>
                <a:endParaRPr lang="ko-KR" altLang="en-US" sz="1200" dirty="0"/>
              </a:p>
            </p:txBody>
          </p:sp>
          <p:sp>
            <p:nvSpPr>
              <p:cNvPr id="77" name="직사각형 76"/>
              <p:cNvSpPr/>
              <p:nvPr/>
            </p:nvSpPr>
            <p:spPr>
              <a:xfrm>
                <a:off x="3851920" y="2849901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2</a:t>
                </a:r>
                <a:endParaRPr lang="ko-KR" altLang="en-US" sz="1200" dirty="0"/>
              </a:p>
            </p:txBody>
          </p:sp>
          <p:sp>
            <p:nvSpPr>
              <p:cNvPr id="78" name="직사각형 77"/>
              <p:cNvSpPr/>
              <p:nvPr/>
            </p:nvSpPr>
            <p:spPr>
              <a:xfrm>
                <a:off x="3851920" y="3266213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6</a:t>
                </a:r>
                <a:endParaRPr lang="ko-KR" altLang="en-US" sz="1200" dirty="0"/>
              </a:p>
            </p:txBody>
          </p:sp>
          <p:sp>
            <p:nvSpPr>
              <p:cNvPr id="79" name="직사각형 78"/>
              <p:cNvSpPr/>
              <p:nvPr/>
            </p:nvSpPr>
            <p:spPr>
              <a:xfrm>
                <a:off x="3851920" y="3698261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7</a:t>
                </a:r>
                <a:endParaRPr lang="ko-KR" altLang="en-US" sz="1200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427984" y="3081154"/>
                <a:ext cx="79208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dirty="0" smtClean="0"/>
                  <a:t>555</a:t>
                </a:r>
              </a:p>
              <a:p>
                <a:pPr algn="ctr"/>
                <a:r>
                  <a:rPr lang="en-US" altLang="ko-KR" sz="2000" dirty="0" smtClean="0"/>
                  <a:t>IC</a:t>
                </a:r>
                <a:endParaRPr lang="ko-KR" altLang="en-US" sz="2000" dirty="0"/>
              </a:p>
            </p:txBody>
          </p:sp>
          <p:sp>
            <p:nvSpPr>
              <p:cNvPr id="81" name="타원 80"/>
              <p:cNvSpPr/>
              <p:nvPr/>
            </p:nvSpPr>
            <p:spPr>
              <a:xfrm>
                <a:off x="2845476" y="1542724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2" name="타원 81"/>
              <p:cNvSpPr/>
              <p:nvPr/>
            </p:nvSpPr>
            <p:spPr>
              <a:xfrm>
                <a:off x="3397948" y="1526988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3" name="타원 82"/>
              <p:cNvSpPr/>
              <p:nvPr/>
            </p:nvSpPr>
            <p:spPr>
              <a:xfrm>
                <a:off x="4536008" y="1542724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4" name="타원 83"/>
              <p:cNvSpPr/>
              <p:nvPr/>
            </p:nvSpPr>
            <p:spPr>
              <a:xfrm>
                <a:off x="5083936" y="1555124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5" name="타원 84"/>
              <p:cNvSpPr/>
              <p:nvPr/>
            </p:nvSpPr>
            <p:spPr>
              <a:xfrm>
                <a:off x="4816160" y="5033456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6" name="타원 85"/>
              <p:cNvSpPr/>
              <p:nvPr/>
            </p:nvSpPr>
            <p:spPr>
              <a:xfrm>
                <a:off x="3399616" y="5013176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타원 86"/>
              <p:cNvSpPr/>
              <p:nvPr/>
            </p:nvSpPr>
            <p:spPr>
              <a:xfrm>
                <a:off x="2857876" y="5011508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타원 87"/>
              <p:cNvSpPr/>
              <p:nvPr/>
            </p:nvSpPr>
            <p:spPr>
              <a:xfrm>
                <a:off x="2855528" y="3068960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9" name="타원 88"/>
              <p:cNvSpPr/>
              <p:nvPr/>
            </p:nvSpPr>
            <p:spPr>
              <a:xfrm>
                <a:off x="1605604" y="3068960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타원 89"/>
              <p:cNvSpPr/>
              <p:nvPr/>
            </p:nvSpPr>
            <p:spPr>
              <a:xfrm>
                <a:off x="3405804" y="3493152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1" name="타원 90"/>
              <p:cNvSpPr/>
              <p:nvPr/>
            </p:nvSpPr>
            <p:spPr>
              <a:xfrm>
                <a:off x="3412016" y="3931388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93" name="직선 연결선 92"/>
              <p:cNvCxnSpPr/>
              <p:nvPr/>
            </p:nvCxnSpPr>
            <p:spPr>
              <a:xfrm flipH="1">
                <a:off x="4730116" y="5265096"/>
                <a:ext cx="28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93"/>
              <p:cNvSpPr txBox="1"/>
              <p:nvPr/>
            </p:nvSpPr>
            <p:spPr>
              <a:xfrm>
                <a:off x="5004047" y="5065439"/>
                <a:ext cx="691277" cy="328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/>
                  <a:t>GND</a:t>
                </a:r>
                <a:endParaRPr lang="ko-KR" altLang="en-US" sz="1400" dirty="0"/>
              </a:p>
            </p:txBody>
          </p:sp>
          <p:cxnSp>
            <p:nvCxnSpPr>
              <p:cNvPr id="96" name="직선 연결선 95"/>
              <p:cNvCxnSpPr/>
              <p:nvPr/>
            </p:nvCxnSpPr>
            <p:spPr>
              <a:xfrm flipH="1">
                <a:off x="4761586" y="5337104"/>
                <a:ext cx="216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직선 연결선 96"/>
              <p:cNvCxnSpPr/>
              <p:nvPr/>
            </p:nvCxnSpPr>
            <p:spPr>
              <a:xfrm flipH="1">
                <a:off x="4802062" y="5398304"/>
                <a:ext cx="14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Box 97"/>
              <p:cNvSpPr txBox="1"/>
              <p:nvPr/>
            </p:nvSpPr>
            <p:spPr>
              <a:xfrm>
                <a:off x="5940152" y="4345359"/>
                <a:ext cx="576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/>
                  <a:t>LED</a:t>
                </a:r>
                <a:endParaRPr lang="ko-KR" altLang="en-US" sz="1400" dirty="0"/>
              </a:p>
            </p:txBody>
          </p:sp>
          <p:sp>
            <p:nvSpPr>
              <p:cNvPr id="99" name="직사각형 98"/>
              <p:cNvSpPr/>
              <p:nvPr/>
            </p:nvSpPr>
            <p:spPr>
              <a:xfrm flipH="1">
                <a:off x="3598070" y="4365104"/>
                <a:ext cx="39786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400" dirty="0" smtClean="0"/>
                  <a:t>C1</a:t>
                </a:r>
                <a:endParaRPr lang="ko-KR" altLang="en-US" sz="1400" dirty="0"/>
              </a:p>
            </p:txBody>
          </p:sp>
          <p:sp>
            <p:nvSpPr>
              <p:cNvPr id="100" name="직사각형 99"/>
              <p:cNvSpPr/>
              <p:nvPr/>
            </p:nvSpPr>
            <p:spPr>
              <a:xfrm flipH="1">
                <a:off x="2143842" y="2665048"/>
                <a:ext cx="39786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400" dirty="0" smtClean="0"/>
                  <a:t>C2</a:t>
                </a:r>
                <a:endParaRPr lang="ko-KR" altLang="en-US" sz="1400" dirty="0"/>
              </a:p>
            </p:txBody>
          </p:sp>
          <p:sp>
            <p:nvSpPr>
              <p:cNvPr id="101" name="직사각형 100"/>
              <p:cNvSpPr/>
              <p:nvPr/>
            </p:nvSpPr>
            <p:spPr>
              <a:xfrm>
                <a:off x="2065788" y="3224009"/>
                <a:ext cx="54213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0.1㎌</a:t>
                </a:r>
                <a:endParaRPr lang="ko-KR" altLang="en-US" sz="1200" dirty="0"/>
              </a:p>
            </p:txBody>
          </p:sp>
          <p:sp>
            <p:nvSpPr>
              <p:cNvPr id="102" name="직사각형 101"/>
              <p:cNvSpPr/>
              <p:nvPr/>
            </p:nvSpPr>
            <p:spPr>
              <a:xfrm>
                <a:off x="3539876" y="4564025"/>
                <a:ext cx="54213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0.1㎌</a:t>
                </a:r>
                <a:endParaRPr lang="ko-KR" altLang="en-US" sz="1200" dirty="0"/>
              </a:p>
            </p:txBody>
          </p:sp>
          <p:sp>
            <p:nvSpPr>
              <p:cNvPr id="103" name="직사각형 102"/>
              <p:cNvSpPr/>
              <p:nvPr/>
            </p:nvSpPr>
            <p:spPr>
              <a:xfrm>
                <a:off x="7472146" y="2340169"/>
                <a:ext cx="84427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600" dirty="0" smtClean="0">
                    <a:sym typeface="Symbol" pitchFamily="18" charset="2"/>
                  </a:rPr>
                  <a:t>9V</a:t>
                </a:r>
              </a:p>
              <a:p>
                <a:r>
                  <a:rPr lang="en-US" altLang="ko-KR" sz="1600" dirty="0" smtClean="0">
                    <a:sym typeface="Symbol" pitchFamily="18" charset="2"/>
                  </a:rPr>
                  <a:t>Battery</a:t>
                </a:r>
                <a:endParaRPr lang="ko-KR" altLang="en-US" sz="1600" dirty="0"/>
              </a:p>
            </p:txBody>
          </p:sp>
          <p:cxnSp>
            <p:nvCxnSpPr>
              <p:cNvPr id="104" name="직선 연결선 103"/>
              <p:cNvCxnSpPr/>
              <p:nvPr/>
            </p:nvCxnSpPr>
            <p:spPr>
              <a:xfrm rot="5400000">
                <a:off x="6758176" y="2166528"/>
                <a:ext cx="118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직선 연결선 104"/>
              <p:cNvCxnSpPr/>
              <p:nvPr/>
            </p:nvCxnSpPr>
            <p:spPr>
              <a:xfrm>
                <a:off x="7244945" y="2838827"/>
                <a:ext cx="2160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Text Box 5"/>
              <p:cNvSpPr txBox="1">
                <a:spLocks noChangeArrowheads="1"/>
              </p:cNvSpPr>
              <p:nvPr/>
            </p:nvSpPr>
            <p:spPr bwMode="auto">
              <a:xfrm>
                <a:off x="7076524" y="2434915"/>
                <a:ext cx="3600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dirty="0" smtClean="0"/>
                  <a:t>+</a:t>
                </a:r>
                <a:endParaRPr lang="en-US" altLang="ko-KR" dirty="0"/>
              </a:p>
            </p:txBody>
          </p:sp>
          <p:cxnSp>
            <p:nvCxnSpPr>
              <p:cNvPr id="107" name="직선 연결선 106"/>
              <p:cNvCxnSpPr/>
              <p:nvPr/>
            </p:nvCxnSpPr>
            <p:spPr>
              <a:xfrm>
                <a:off x="7180064" y="2761462"/>
                <a:ext cx="36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직선 연결선 108"/>
              <p:cNvCxnSpPr/>
              <p:nvPr/>
            </p:nvCxnSpPr>
            <p:spPr>
              <a:xfrm>
                <a:off x="7258973" y="3019363"/>
                <a:ext cx="2160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직선 연결선 109"/>
              <p:cNvCxnSpPr/>
              <p:nvPr/>
            </p:nvCxnSpPr>
            <p:spPr>
              <a:xfrm>
                <a:off x="7194092" y="2941998"/>
                <a:ext cx="36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직선 연결선 110"/>
              <p:cNvCxnSpPr/>
              <p:nvPr/>
            </p:nvCxnSpPr>
            <p:spPr>
              <a:xfrm rot="5400000">
                <a:off x="6974176" y="3425156"/>
                <a:ext cx="756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타원 111"/>
              <p:cNvSpPr/>
              <p:nvPr/>
            </p:nvSpPr>
            <p:spPr>
              <a:xfrm>
                <a:off x="6624240" y="5013176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Text Box 5"/>
              <p:cNvSpPr txBox="1">
                <a:spLocks noChangeArrowheads="1"/>
              </p:cNvSpPr>
              <p:nvPr/>
            </p:nvSpPr>
            <p:spPr bwMode="auto">
              <a:xfrm>
                <a:off x="827584" y="2586390"/>
                <a:ext cx="74873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1600" dirty="0" err="1" smtClean="0"/>
                  <a:t>CdS</a:t>
                </a:r>
                <a:endParaRPr lang="en-US" altLang="ko-KR" sz="1600" dirty="0"/>
              </a:p>
            </p:txBody>
          </p:sp>
          <p:cxnSp>
            <p:nvCxnSpPr>
              <p:cNvPr id="33" name="직선 연결선 32"/>
              <p:cNvCxnSpPr/>
              <p:nvPr/>
            </p:nvCxnSpPr>
            <p:spPr>
              <a:xfrm rot="5400000">
                <a:off x="6098300" y="4437048"/>
                <a:ext cx="115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타원 117"/>
            <p:cNvSpPr/>
            <p:nvPr/>
          </p:nvSpPr>
          <p:spPr>
            <a:xfrm>
              <a:off x="7301588" y="381550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타원 118"/>
            <p:cNvSpPr/>
            <p:nvPr/>
          </p:nvSpPr>
          <p:spPr>
            <a:xfrm>
              <a:off x="7301588" y="4077072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타원 119"/>
            <p:cNvSpPr/>
            <p:nvPr/>
          </p:nvSpPr>
          <p:spPr>
            <a:xfrm>
              <a:off x="7524328" y="394378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Line 32"/>
            <p:cNvSpPr>
              <a:spLocks noChangeShapeType="1"/>
            </p:cNvSpPr>
            <p:nvPr/>
          </p:nvSpPr>
          <p:spPr bwMode="auto">
            <a:xfrm rot="1026164" flipV="1">
              <a:off x="7437783" y="3891318"/>
              <a:ext cx="89134" cy="2484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855472" y="3875116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/>
                <a:t>SW</a:t>
              </a:r>
              <a:endParaRPr lang="ko-KR" altLang="en-US" sz="1400" dirty="0"/>
            </a:p>
          </p:txBody>
        </p:sp>
        <p:cxnSp>
          <p:nvCxnSpPr>
            <p:cNvPr id="123" name="직선 연결선 122"/>
            <p:cNvCxnSpPr/>
            <p:nvPr/>
          </p:nvCxnSpPr>
          <p:spPr>
            <a:xfrm rot="5400000">
              <a:off x="6902176" y="4635168"/>
              <a:ext cx="90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Box 249"/>
          <p:cNvSpPr txBox="1"/>
          <p:nvPr/>
        </p:nvSpPr>
        <p:spPr>
          <a:xfrm>
            <a:off x="755576" y="54868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회로도</a:t>
            </a:r>
            <a:r>
              <a:rPr lang="en-US" altLang="ko-KR" sz="2400" dirty="0" smtClean="0"/>
              <a:t>2</a:t>
            </a:r>
            <a:endParaRPr lang="ko-KR" altLang="en-US" sz="2400" dirty="0"/>
          </a:p>
        </p:txBody>
      </p:sp>
      <p:grpSp>
        <p:nvGrpSpPr>
          <p:cNvPr id="220" name="그룹 219"/>
          <p:cNvGrpSpPr/>
          <p:nvPr/>
        </p:nvGrpSpPr>
        <p:grpSpPr>
          <a:xfrm>
            <a:off x="1043608" y="2146924"/>
            <a:ext cx="7161627" cy="3713863"/>
            <a:chOff x="1043608" y="2146924"/>
            <a:chExt cx="7161627" cy="3713863"/>
          </a:xfrm>
        </p:grpSpPr>
        <p:grpSp>
          <p:nvGrpSpPr>
            <p:cNvPr id="193" name="그룹 192"/>
            <p:cNvGrpSpPr/>
            <p:nvPr/>
          </p:nvGrpSpPr>
          <p:grpSpPr>
            <a:xfrm>
              <a:off x="1043608" y="2146924"/>
              <a:ext cx="7161627" cy="3713863"/>
              <a:chOff x="1082781" y="2132856"/>
              <a:chExt cx="7161627" cy="3713863"/>
            </a:xfrm>
          </p:grpSpPr>
          <p:pic>
            <p:nvPicPr>
              <p:cNvPr id="184" name="Picture 7" descr="http://2.bp.blogspot.com/-7tmfBgSEDMM/TnNTOPU6gtI/AAAAAAAAA5Y/A-i97OOmbL0/s200/LDR.jpg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7177851">
                <a:off x="1424465" y="2651174"/>
                <a:ext cx="947413" cy="1024230"/>
              </a:xfrm>
              <a:prstGeom prst="rect">
                <a:avLst/>
              </a:prstGeom>
              <a:noFill/>
            </p:spPr>
          </p:pic>
          <p:grpSp>
            <p:nvGrpSpPr>
              <p:cNvPr id="270" name="그룹 269"/>
              <p:cNvGrpSpPr/>
              <p:nvPr/>
            </p:nvGrpSpPr>
            <p:grpSpPr>
              <a:xfrm>
                <a:off x="1082781" y="2132856"/>
                <a:ext cx="7161627" cy="3713863"/>
                <a:chOff x="1082781" y="2132856"/>
                <a:chExt cx="7161627" cy="3713863"/>
              </a:xfrm>
            </p:grpSpPr>
            <p:cxnSp>
              <p:nvCxnSpPr>
                <p:cNvPr id="256" name="직선 연결선 255"/>
                <p:cNvCxnSpPr/>
                <p:nvPr/>
              </p:nvCxnSpPr>
              <p:spPr>
                <a:xfrm flipH="1">
                  <a:off x="3033404" y="3558948"/>
                  <a:ext cx="1080000" cy="0"/>
                </a:xfrm>
                <a:prstGeom prst="line">
                  <a:avLst/>
                </a:prstGeom>
                <a:ln w="28575">
                  <a:solidFill>
                    <a:srgbClr val="00823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직선 연결선 199"/>
                <p:cNvCxnSpPr/>
                <p:nvPr/>
              </p:nvCxnSpPr>
              <p:spPr>
                <a:xfrm flipH="1" flipV="1">
                  <a:off x="2671656" y="3558948"/>
                  <a:ext cx="0" cy="2016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직선 연결선 182"/>
                <p:cNvCxnSpPr/>
                <p:nvPr/>
              </p:nvCxnSpPr>
              <p:spPr>
                <a:xfrm flipH="1" flipV="1">
                  <a:off x="3031696" y="3573272"/>
                  <a:ext cx="0" cy="1980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" name="그룹 251"/>
                <p:cNvGrpSpPr/>
                <p:nvPr/>
              </p:nvGrpSpPr>
              <p:grpSpPr>
                <a:xfrm>
                  <a:off x="2267744" y="2132856"/>
                  <a:ext cx="5976664" cy="3713863"/>
                  <a:chOff x="2267744" y="2132856"/>
                  <a:chExt cx="5976664" cy="3713863"/>
                </a:xfrm>
              </p:grpSpPr>
              <p:grpSp>
                <p:nvGrpSpPr>
                  <p:cNvPr id="3" name="그룹 248"/>
                  <p:cNvGrpSpPr/>
                  <p:nvPr/>
                </p:nvGrpSpPr>
                <p:grpSpPr>
                  <a:xfrm>
                    <a:off x="2267744" y="2132856"/>
                    <a:ext cx="5976664" cy="3713863"/>
                    <a:chOff x="2699792" y="1576537"/>
                    <a:chExt cx="5976664" cy="3713863"/>
                  </a:xfrm>
                </p:grpSpPr>
                <p:grpSp>
                  <p:nvGrpSpPr>
                    <p:cNvPr id="4" name="그룹 22"/>
                    <p:cNvGrpSpPr/>
                    <p:nvPr/>
                  </p:nvGrpSpPr>
                  <p:grpSpPr>
                    <a:xfrm>
                      <a:off x="4540976" y="2339912"/>
                      <a:ext cx="1237784" cy="1399216"/>
                      <a:chOff x="4126304" y="2821872"/>
                      <a:chExt cx="1237784" cy="1399216"/>
                    </a:xfrm>
                  </p:grpSpPr>
                  <p:sp>
                    <p:nvSpPr>
                      <p:cNvPr id="169" name="직사각형 168"/>
                      <p:cNvSpPr/>
                      <p:nvPr/>
                    </p:nvSpPr>
                    <p:spPr>
                      <a:xfrm>
                        <a:off x="4283968" y="2996952"/>
                        <a:ext cx="936104" cy="12241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170" name="모서리가 둥근 직사각형 169"/>
                      <p:cNvSpPr/>
                      <p:nvPr/>
                    </p:nvSpPr>
                    <p:spPr>
                      <a:xfrm>
                        <a:off x="5220072" y="3072728"/>
                        <a:ext cx="144016" cy="212256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 w="1905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171" name="모서리가 둥근 직사각형 170"/>
                      <p:cNvSpPr/>
                      <p:nvPr/>
                    </p:nvSpPr>
                    <p:spPr>
                      <a:xfrm>
                        <a:off x="5220072" y="3356992"/>
                        <a:ext cx="144016" cy="212256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 w="1905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172" name="모서리가 둥근 직사각형 171"/>
                      <p:cNvSpPr/>
                      <p:nvPr/>
                    </p:nvSpPr>
                    <p:spPr>
                      <a:xfrm>
                        <a:off x="5220072" y="3635144"/>
                        <a:ext cx="144016" cy="212256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 w="1905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173" name="모서리가 둥근 직사각형 172"/>
                      <p:cNvSpPr/>
                      <p:nvPr/>
                    </p:nvSpPr>
                    <p:spPr>
                      <a:xfrm>
                        <a:off x="5220072" y="3919408"/>
                        <a:ext cx="144016" cy="212256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 w="1905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174" name="막힌 원호 173"/>
                      <p:cNvSpPr/>
                      <p:nvPr/>
                    </p:nvSpPr>
                    <p:spPr>
                      <a:xfrm flipV="1">
                        <a:off x="4572000" y="2821872"/>
                        <a:ext cx="360040" cy="360040"/>
                      </a:xfrm>
                      <a:prstGeom prst="blockArc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75" name="모서리가 둥근 직사각형 174"/>
                      <p:cNvSpPr/>
                      <p:nvPr/>
                    </p:nvSpPr>
                    <p:spPr>
                      <a:xfrm>
                        <a:off x="4126304" y="3102296"/>
                        <a:ext cx="144016" cy="212256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 w="1905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176" name="모서리가 둥근 직사각형 175"/>
                      <p:cNvSpPr/>
                      <p:nvPr/>
                    </p:nvSpPr>
                    <p:spPr>
                      <a:xfrm>
                        <a:off x="4126304" y="3386560"/>
                        <a:ext cx="144016" cy="212256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 w="1905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177" name="모서리가 둥근 직사각형 176"/>
                      <p:cNvSpPr/>
                      <p:nvPr/>
                    </p:nvSpPr>
                    <p:spPr>
                      <a:xfrm>
                        <a:off x="4126304" y="3664712"/>
                        <a:ext cx="144016" cy="212256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 w="1905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178" name="모서리가 둥근 직사각형 177"/>
                      <p:cNvSpPr/>
                      <p:nvPr/>
                    </p:nvSpPr>
                    <p:spPr>
                      <a:xfrm>
                        <a:off x="4126304" y="3948976"/>
                        <a:ext cx="144016" cy="212256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 w="1905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179" name="타원 178"/>
                      <p:cNvSpPr/>
                      <p:nvPr/>
                    </p:nvSpPr>
                    <p:spPr>
                      <a:xfrm>
                        <a:off x="4359744" y="3024248"/>
                        <a:ext cx="144016" cy="144016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</p:grpSp>
                <p:cxnSp>
                  <p:nvCxnSpPr>
                    <p:cNvPr id="6" name="직선 연결선 5"/>
                    <p:cNvCxnSpPr/>
                    <p:nvPr/>
                  </p:nvCxnSpPr>
                  <p:spPr>
                    <a:xfrm flipH="1">
                      <a:off x="3920224" y="2731016"/>
                      <a:ext cx="61200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" name="직선 연결선 9"/>
                    <p:cNvCxnSpPr/>
                    <p:nvPr/>
                  </p:nvCxnSpPr>
                  <p:spPr>
                    <a:xfrm flipH="1">
                      <a:off x="5792432" y="3270372"/>
                      <a:ext cx="540000" cy="0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직선 연결선 15"/>
                    <p:cNvCxnSpPr/>
                    <p:nvPr/>
                  </p:nvCxnSpPr>
                  <p:spPr>
                    <a:xfrm flipV="1">
                      <a:off x="4340210" y="2650112"/>
                      <a:ext cx="0" cy="36000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직선 연결선 19"/>
                    <p:cNvCxnSpPr/>
                    <p:nvPr/>
                  </p:nvCxnSpPr>
                  <p:spPr>
                    <a:xfrm flipH="1">
                      <a:off x="3694764" y="3595112"/>
                      <a:ext cx="864000" cy="0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직선 연결선 20"/>
                    <p:cNvCxnSpPr/>
                    <p:nvPr/>
                  </p:nvCxnSpPr>
                  <p:spPr>
                    <a:xfrm flipH="1">
                      <a:off x="2699792" y="3019048"/>
                      <a:ext cx="360000" cy="0"/>
                    </a:xfrm>
                    <a:prstGeom prst="line">
                      <a:avLst/>
                    </a:prstGeom>
                    <a:ln w="28575">
                      <a:solidFill>
                        <a:srgbClr val="00823B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직선 연결선 23"/>
                    <p:cNvCxnSpPr/>
                    <p:nvPr/>
                  </p:nvCxnSpPr>
                  <p:spPr>
                    <a:xfrm flipV="1">
                      <a:off x="3690528" y="1706485"/>
                      <a:ext cx="0" cy="1872000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5" name="그룹 67"/>
                    <p:cNvGrpSpPr/>
                    <p:nvPr/>
                  </p:nvGrpSpPr>
                  <p:grpSpPr>
                    <a:xfrm rot="5400000" flipH="1">
                      <a:off x="6363360" y="3142689"/>
                      <a:ext cx="562414" cy="695127"/>
                      <a:chOff x="5597544" y="4933513"/>
                      <a:chExt cx="711696" cy="517703"/>
                    </a:xfrm>
                  </p:grpSpPr>
                  <p:grpSp>
                    <p:nvGrpSpPr>
                      <p:cNvPr id="7" name="그룹 61"/>
                      <p:cNvGrpSpPr/>
                      <p:nvPr/>
                    </p:nvGrpSpPr>
                    <p:grpSpPr>
                      <a:xfrm>
                        <a:off x="5597544" y="4933513"/>
                        <a:ext cx="711696" cy="517703"/>
                        <a:chOff x="6823176" y="4933513"/>
                        <a:chExt cx="711696" cy="517703"/>
                      </a:xfrm>
                    </p:grpSpPr>
                    <p:sp>
                      <p:nvSpPr>
                        <p:cNvPr id="159" name="타원 158"/>
                        <p:cNvSpPr/>
                        <p:nvPr/>
                      </p:nvSpPr>
                      <p:spPr>
                        <a:xfrm rot="16200000">
                          <a:off x="6999004" y="4757685"/>
                          <a:ext cx="360040" cy="711696"/>
                        </a:xfrm>
                        <a:prstGeom prst="ellipse">
                          <a:avLst/>
                        </a:prstGeom>
                        <a:solidFill>
                          <a:srgbClr val="FFCC00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ko-KR" altLang="en-US"/>
                        </a:p>
                      </p:txBody>
                    </p:sp>
                    <p:cxnSp>
                      <p:nvCxnSpPr>
                        <p:cNvPr id="160" name="직선 연결선 159"/>
                        <p:cNvCxnSpPr/>
                        <p:nvPr/>
                      </p:nvCxnSpPr>
                      <p:spPr>
                        <a:xfrm flipH="1">
                          <a:off x="6965696" y="5289948"/>
                          <a:ext cx="73504" cy="16126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1" name="직선 연결선 160"/>
                        <p:cNvCxnSpPr/>
                        <p:nvPr/>
                      </p:nvCxnSpPr>
                      <p:spPr>
                        <a:xfrm>
                          <a:off x="7390985" y="5244804"/>
                          <a:ext cx="73504" cy="16126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58" name="직사각형 157"/>
                      <p:cNvSpPr/>
                      <p:nvPr/>
                    </p:nvSpPr>
                    <p:spPr>
                      <a:xfrm rot="5400000">
                        <a:off x="5766112" y="4921371"/>
                        <a:ext cx="359588" cy="38947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altLang="ko-KR" sz="1400" dirty="0" smtClean="0"/>
                          <a:t>104</a:t>
                        </a:r>
                        <a:endParaRPr lang="ko-KR" altLang="en-US" sz="1400" dirty="0"/>
                      </a:p>
                    </p:txBody>
                  </p:sp>
                </p:grpSp>
                <p:sp>
                  <p:nvSpPr>
                    <p:cNvPr id="31" name="타원 30"/>
                    <p:cNvSpPr/>
                    <p:nvPr/>
                  </p:nvSpPr>
                  <p:spPr>
                    <a:xfrm>
                      <a:off x="4252436" y="1576537"/>
                      <a:ext cx="108000" cy="108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32" name="타원 31"/>
                    <p:cNvSpPr/>
                    <p:nvPr/>
                  </p:nvSpPr>
                  <p:spPr>
                    <a:xfrm>
                      <a:off x="6264200" y="3592761"/>
                      <a:ext cx="108000" cy="108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cxnSp>
                  <p:nvCxnSpPr>
                    <p:cNvPr id="37" name="직선 연결선 36"/>
                    <p:cNvCxnSpPr/>
                    <p:nvPr/>
                  </p:nvCxnSpPr>
                  <p:spPr>
                    <a:xfrm flipV="1">
                      <a:off x="5940152" y="1648545"/>
                      <a:ext cx="0" cy="1008000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직선 연결선 46"/>
                    <p:cNvCxnSpPr/>
                    <p:nvPr/>
                  </p:nvCxnSpPr>
                  <p:spPr>
                    <a:xfrm flipV="1">
                      <a:off x="6328328" y="3664769"/>
                      <a:ext cx="0" cy="133200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직선 연결선 51"/>
                    <p:cNvCxnSpPr/>
                    <p:nvPr/>
                  </p:nvCxnSpPr>
                  <p:spPr>
                    <a:xfrm flipH="1">
                      <a:off x="2772168" y="1648545"/>
                      <a:ext cx="3528000" cy="0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8" name="그룹 113"/>
                    <p:cNvGrpSpPr/>
                    <p:nvPr/>
                  </p:nvGrpSpPr>
                  <p:grpSpPr>
                    <a:xfrm rot="5400000">
                      <a:off x="3789206" y="2092237"/>
                      <a:ext cx="1061536" cy="216024"/>
                      <a:chOff x="3454006" y="4581128"/>
                      <a:chExt cx="1365082" cy="288032"/>
                    </a:xfrm>
                  </p:grpSpPr>
                  <p:grpSp>
                    <p:nvGrpSpPr>
                      <p:cNvPr id="9" name="그룹 122"/>
                      <p:cNvGrpSpPr/>
                      <p:nvPr/>
                    </p:nvGrpSpPr>
                    <p:grpSpPr>
                      <a:xfrm>
                        <a:off x="3866177" y="4581128"/>
                        <a:ext cx="792088" cy="288032"/>
                        <a:chOff x="3866177" y="1358021"/>
                        <a:chExt cx="792088" cy="288032"/>
                      </a:xfrm>
                    </p:grpSpPr>
                    <p:sp>
                      <p:nvSpPr>
                        <p:cNvPr id="135" name="모서리가 둥근 직사각형 134"/>
                        <p:cNvSpPr/>
                        <p:nvPr/>
                      </p:nvSpPr>
                      <p:spPr>
                        <a:xfrm>
                          <a:off x="3866177" y="1358021"/>
                          <a:ext cx="792088" cy="288032"/>
                        </a:xfrm>
                        <a:prstGeom prst="roundRect">
                          <a:avLst/>
                        </a:prstGeom>
                        <a:solidFill>
                          <a:schemeClr val="bg2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ko-KR" altLang="en-US"/>
                        </a:p>
                      </p:txBody>
                    </p:sp>
                    <p:sp>
                      <p:nvSpPr>
                        <p:cNvPr id="136" name="직사각형 135"/>
                        <p:cNvSpPr/>
                        <p:nvPr/>
                      </p:nvSpPr>
                      <p:spPr>
                        <a:xfrm flipH="1">
                          <a:off x="4010193" y="1358021"/>
                          <a:ext cx="72008" cy="288032"/>
                        </a:xfrm>
                        <a:prstGeom prst="rect">
                          <a:avLst/>
                        </a:prstGeom>
                        <a:solidFill>
                          <a:srgbClr val="993300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ko-KR" altLang="en-US"/>
                        </a:p>
                      </p:txBody>
                    </p:sp>
                    <p:sp>
                      <p:nvSpPr>
                        <p:cNvPr id="137" name="직사각형 136"/>
                        <p:cNvSpPr/>
                        <p:nvPr/>
                      </p:nvSpPr>
                      <p:spPr>
                        <a:xfrm flipH="1">
                          <a:off x="4162593" y="1358021"/>
                          <a:ext cx="72008" cy="288032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ko-KR" altLang="en-US"/>
                        </a:p>
                      </p:txBody>
                    </p:sp>
                    <p:sp>
                      <p:nvSpPr>
                        <p:cNvPr id="138" name="직사각형 137"/>
                        <p:cNvSpPr/>
                        <p:nvPr/>
                      </p:nvSpPr>
                      <p:spPr>
                        <a:xfrm flipH="1">
                          <a:off x="4335727" y="1358021"/>
                          <a:ext cx="72008" cy="288032"/>
                        </a:xfrm>
                        <a:prstGeom prst="rect">
                          <a:avLst/>
                        </a:prstGeom>
                        <a:solidFill>
                          <a:srgbClr val="00823B"/>
                        </a:solidFill>
                        <a:ln w="19050">
                          <a:solidFill>
                            <a:srgbClr val="0099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ko-KR" altLang="en-US"/>
                        </a:p>
                      </p:txBody>
                    </p:sp>
                  </p:grpSp>
                  <p:cxnSp>
                    <p:nvCxnSpPr>
                      <p:cNvPr id="133" name="직선 연결선 132"/>
                      <p:cNvCxnSpPr/>
                      <p:nvPr/>
                    </p:nvCxnSpPr>
                    <p:spPr>
                      <a:xfrm flipH="1">
                        <a:off x="3454006" y="4725147"/>
                        <a:ext cx="416648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" name="직선 연결선 133"/>
                      <p:cNvCxnSpPr/>
                      <p:nvPr/>
                    </p:nvCxnSpPr>
                    <p:spPr>
                      <a:xfrm flipH="1">
                        <a:off x="4660815" y="4696749"/>
                        <a:ext cx="158273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60" name="직선 연결선 59"/>
                    <p:cNvCxnSpPr/>
                    <p:nvPr/>
                  </p:nvCxnSpPr>
                  <p:spPr>
                    <a:xfrm flipH="1">
                      <a:off x="7496900" y="5157192"/>
                      <a:ext cx="28800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8" name="타원 67"/>
                    <p:cNvSpPr/>
                    <p:nvPr/>
                  </p:nvSpPr>
                  <p:spPr>
                    <a:xfrm>
                      <a:off x="4259258" y="3714694"/>
                      <a:ext cx="108000" cy="108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76" name="TextBox 75"/>
                    <p:cNvSpPr txBox="1"/>
                    <p:nvPr/>
                  </p:nvSpPr>
                  <p:spPr>
                    <a:xfrm>
                      <a:off x="4355976" y="2113111"/>
                      <a:ext cx="57606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ko-KR" sz="1400" dirty="0" smtClean="0"/>
                        <a:t>1㏁</a:t>
                      </a:r>
                      <a:endParaRPr lang="ko-KR" altLang="en-US" sz="1400" dirty="0"/>
                    </a:p>
                  </p:txBody>
                </p:sp>
                <p:sp>
                  <p:nvSpPr>
                    <p:cNvPr id="77" name="TextBox 76"/>
                    <p:cNvSpPr txBox="1"/>
                    <p:nvPr/>
                  </p:nvSpPr>
                  <p:spPr>
                    <a:xfrm>
                      <a:off x="4757000" y="2922420"/>
                      <a:ext cx="792088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ko-KR" sz="2000" dirty="0" smtClean="0"/>
                        <a:t>555</a:t>
                      </a:r>
                    </a:p>
                    <a:p>
                      <a:pPr algn="ctr"/>
                      <a:r>
                        <a:rPr lang="en-US" altLang="ko-KR" sz="2000" dirty="0" smtClean="0"/>
                        <a:t>IC</a:t>
                      </a:r>
                      <a:endParaRPr lang="ko-KR" altLang="en-US" sz="2000" dirty="0"/>
                    </a:p>
                  </p:txBody>
                </p:sp>
                <p:sp>
                  <p:nvSpPr>
                    <p:cNvPr id="78" name="직사각형 77"/>
                    <p:cNvSpPr/>
                    <p:nvPr/>
                  </p:nvSpPr>
                  <p:spPr>
                    <a:xfrm>
                      <a:off x="4465200" y="2587000"/>
                      <a:ext cx="269626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ko-KR" sz="1200" dirty="0" smtClean="0"/>
                        <a:t>1</a:t>
                      </a:r>
                      <a:endParaRPr lang="ko-KR" altLang="en-US" sz="1200" dirty="0"/>
                    </a:p>
                  </p:txBody>
                </p:sp>
                <p:sp>
                  <p:nvSpPr>
                    <p:cNvPr id="79" name="직사각형 78"/>
                    <p:cNvSpPr/>
                    <p:nvPr/>
                  </p:nvSpPr>
                  <p:spPr>
                    <a:xfrm>
                      <a:off x="4482616" y="2886065"/>
                      <a:ext cx="269626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ko-KR" sz="1200" dirty="0" smtClean="0"/>
                        <a:t>2</a:t>
                      </a:r>
                      <a:endParaRPr lang="ko-KR" altLang="en-US" sz="1200" dirty="0"/>
                    </a:p>
                  </p:txBody>
                </p:sp>
                <p:sp>
                  <p:nvSpPr>
                    <p:cNvPr id="80" name="직사각형 79"/>
                    <p:cNvSpPr/>
                    <p:nvPr/>
                  </p:nvSpPr>
                  <p:spPr>
                    <a:xfrm>
                      <a:off x="4482616" y="3174097"/>
                      <a:ext cx="269626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ko-KR" sz="1200" dirty="0" smtClean="0"/>
                        <a:t>3</a:t>
                      </a:r>
                      <a:endParaRPr lang="ko-KR" altLang="en-US" sz="1200" dirty="0"/>
                    </a:p>
                  </p:txBody>
                </p:sp>
                <p:sp>
                  <p:nvSpPr>
                    <p:cNvPr id="81" name="직사각형 80"/>
                    <p:cNvSpPr/>
                    <p:nvPr/>
                  </p:nvSpPr>
                  <p:spPr>
                    <a:xfrm>
                      <a:off x="4482616" y="3417417"/>
                      <a:ext cx="269626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ko-KR" sz="1200" dirty="0" smtClean="0"/>
                        <a:t>4</a:t>
                      </a:r>
                      <a:endParaRPr lang="ko-KR" altLang="en-US" sz="1200" dirty="0"/>
                    </a:p>
                  </p:txBody>
                </p:sp>
                <p:sp>
                  <p:nvSpPr>
                    <p:cNvPr id="82" name="직사각형 81"/>
                    <p:cNvSpPr/>
                    <p:nvPr/>
                  </p:nvSpPr>
                  <p:spPr>
                    <a:xfrm>
                      <a:off x="5581142" y="2559704"/>
                      <a:ext cx="269626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ko-KR" sz="1200" dirty="0" smtClean="0"/>
                        <a:t>8</a:t>
                      </a:r>
                      <a:endParaRPr lang="ko-KR" altLang="en-US" sz="1200" dirty="0"/>
                    </a:p>
                  </p:txBody>
                </p:sp>
                <p:sp>
                  <p:nvSpPr>
                    <p:cNvPr id="83" name="직사각형 82"/>
                    <p:cNvSpPr/>
                    <p:nvPr/>
                  </p:nvSpPr>
                  <p:spPr>
                    <a:xfrm>
                      <a:off x="5581142" y="2830320"/>
                      <a:ext cx="269626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ko-KR" sz="1200" dirty="0" smtClean="0"/>
                        <a:t>7</a:t>
                      </a:r>
                      <a:endParaRPr lang="ko-KR" altLang="en-US" sz="1200" dirty="0"/>
                    </a:p>
                  </p:txBody>
                </p:sp>
                <p:sp>
                  <p:nvSpPr>
                    <p:cNvPr id="84" name="직사각형 83"/>
                    <p:cNvSpPr/>
                    <p:nvPr/>
                  </p:nvSpPr>
                  <p:spPr>
                    <a:xfrm>
                      <a:off x="5581142" y="3115737"/>
                      <a:ext cx="269626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ko-KR" sz="1200" dirty="0" smtClean="0"/>
                        <a:t>6</a:t>
                      </a:r>
                      <a:endParaRPr lang="ko-KR" altLang="en-US" sz="1200" dirty="0"/>
                    </a:p>
                  </p:txBody>
                </p:sp>
                <p:sp>
                  <p:nvSpPr>
                    <p:cNvPr id="85" name="직사각형 84"/>
                    <p:cNvSpPr/>
                    <p:nvPr/>
                  </p:nvSpPr>
                  <p:spPr>
                    <a:xfrm>
                      <a:off x="5581142" y="3390121"/>
                      <a:ext cx="269626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ko-KR" sz="1200" dirty="0" smtClean="0"/>
                        <a:t>5</a:t>
                      </a:r>
                      <a:endParaRPr lang="ko-KR" altLang="en-US" sz="1200" dirty="0"/>
                    </a:p>
                  </p:txBody>
                </p:sp>
                <p:sp>
                  <p:nvSpPr>
                    <p:cNvPr id="86" name="직사각형 85"/>
                    <p:cNvSpPr/>
                    <p:nvPr/>
                  </p:nvSpPr>
                  <p:spPr>
                    <a:xfrm>
                      <a:off x="6550144" y="3808785"/>
                      <a:ext cx="542136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ko-KR" sz="1200" dirty="0" smtClean="0"/>
                        <a:t>0.1㎌</a:t>
                      </a:r>
                      <a:endParaRPr lang="ko-KR" altLang="en-US" sz="1200" dirty="0"/>
                    </a:p>
                  </p:txBody>
                </p:sp>
                <p:sp>
                  <p:nvSpPr>
                    <p:cNvPr id="91" name="TextBox 90"/>
                    <p:cNvSpPr txBox="1"/>
                    <p:nvPr/>
                  </p:nvSpPr>
                  <p:spPr>
                    <a:xfrm>
                      <a:off x="7668344" y="4888905"/>
                      <a:ext cx="57606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ko-KR" sz="1400" dirty="0" smtClean="0"/>
                        <a:t>GND</a:t>
                      </a:r>
                      <a:endParaRPr lang="ko-KR" altLang="en-US" sz="1400" dirty="0"/>
                    </a:p>
                  </p:txBody>
                </p:sp>
                <p:sp>
                  <p:nvSpPr>
                    <p:cNvPr id="105" name="직사각형 104"/>
                    <p:cNvSpPr/>
                    <p:nvPr/>
                  </p:nvSpPr>
                  <p:spPr>
                    <a:xfrm>
                      <a:off x="4657696" y="2621832"/>
                      <a:ext cx="519694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ko-KR" sz="1200" dirty="0" smtClean="0"/>
                        <a:t>GND</a:t>
                      </a:r>
                      <a:endParaRPr lang="ko-KR" altLang="en-US" sz="1200" dirty="0"/>
                    </a:p>
                  </p:txBody>
                </p:sp>
                <p:sp>
                  <p:nvSpPr>
                    <p:cNvPr id="106" name="직사각형 105"/>
                    <p:cNvSpPr/>
                    <p:nvPr/>
                  </p:nvSpPr>
                  <p:spPr>
                    <a:xfrm>
                      <a:off x="4626632" y="2886065"/>
                      <a:ext cx="306494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ko-KR" sz="1200" dirty="0" err="1" smtClean="0"/>
                        <a:t>Tr</a:t>
                      </a:r>
                      <a:endParaRPr lang="ko-KR" altLang="en-US" sz="1200" dirty="0"/>
                    </a:p>
                  </p:txBody>
                </p:sp>
                <p:sp>
                  <p:nvSpPr>
                    <p:cNvPr id="107" name="직사각형 106"/>
                    <p:cNvSpPr/>
                    <p:nvPr/>
                  </p:nvSpPr>
                  <p:spPr>
                    <a:xfrm>
                      <a:off x="4626632" y="3174097"/>
                      <a:ext cx="445956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ko-KR" sz="1200" dirty="0" smtClean="0"/>
                        <a:t>Out</a:t>
                      </a:r>
                      <a:endParaRPr lang="ko-KR" altLang="en-US" sz="1200" dirty="0"/>
                    </a:p>
                  </p:txBody>
                </p:sp>
                <p:sp>
                  <p:nvSpPr>
                    <p:cNvPr id="108" name="직사각형 107"/>
                    <p:cNvSpPr/>
                    <p:nvPr/>
                  </p:nvSpPr>
                  <p:spPr>
                    <a:xfrm>
                      <a:off x="4640280" y="3390121"/>
                      <a:ext cx="279244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ko-KR" sz="1200" dirty="0" smtClean="0"/>
                        <a:t>R</a:t>
                      </a:r>
                      <a:endParaRPr lang="ko-KR" altLang="en-US" sz="1200" dirty="0"/>
                    </a:p>
                  </p:txBody>
                </p:sp>
                <p:sp>
                  <p:nvSpPr>
                    <p:cNvPr id="109" name="직사각형 108"/>
                    <p:cNvSpPr/>
                    <p:nvPr/>
                  </p:nvSpPr>
                  <p:spPr>
                    <a:xfrm>
                      <a:off x="5316902" y="2542288"/>
                      <a:ext cx="389850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ko-KR" sz="1200" dirty="0" smtClean="0"/>
                        <a:t>V+</a:t>
                      </a:r>
                      <a:endParaRPr lang="ko-KR" altLang="en-US" sz="1200" dirty="0"/>
                    </a:p>
                  </p:txBody>
                </p:sp>
                <p:sp>
                  <p:nvSpPr>
                    <p:cNvPr id="110" name="직사각형 109"/>
                    <p:cNvSpPr/>
                    <p:nvPr/>
                  </p:nvSpPr>
                  <p:spPr>
                    <a:xfrm>
                      <a:off x="5274616" y="2827705"/>
                      <a:ext cx="401072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ko-KR" sz="1200" dirty="0" err="1" smtClean="0"/>
                        <a:t>Dis</a:t>
                      </a:r>
                      <a:endParaRPr lang="ko-KR" altLang="en-US" sz="1200" dirty="0"/>
                    </a:p>
                  </p:txBody>
                </p:sp>
                <p:sp>
                  <p:nvSpPr>
                    <p:cNvPr id="111" name="직사각형 110"/>
                    <p:cNvSpPr/>
                    <p:nvPr/>
                  </p:nvSpPr>
                  <p:spPr>
                    <a:xfrm>
                      <a:off x="5341898" y="3120353"/>
                      <a:ext cx="356188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ko-KR" sz="1200" dirty="0" err="1" smtClean="0"/>
                        <a:t>Th</a:t>
                      </a:r>
                      <a:endParaRPr lang="ko-KR" altLang="en-US" sz="1200" dirty="0"/>
                    </a:p>
                  </p:txBody>
                </p:sp>
                <p:sp>
                  <p:nvSpPr>
                    <p:cNvPr id="112" name="직사각형 111"/>
                    <p:cNvSpPr/>
                    <p:nvPr/>
                  </p:nvSpPr>
                  <p:spPr>
                    <a:xfrm>
                      <a:off x="5346712" y="3393889"/>
                      <a:ext cx="357790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ko-KR" sz="1200" dirty="0" err="1" smtClean="0"/>
                        <a:t>Cv</a:t>
                      </a:r>
                      <a:endParaRPr lang="ko-KR" altLang="en-US" sz="1200" dirty="0"/>
                    </a:p>
                  </p:txBody>
                </p:sp>
                <p:sp>
                  <p:nvSpPr>
                    <p:cNvPr id="190" name="타원 189"/>
                    <p:cNvSpPr/>
                    <p:nvPr/>
                  </p:nvSpPr>
                  <p:spPr>
                    <a:xfrm>
                      <a:off x="4278708" y="2947040"/>
                      <a:ext cx="108000" cy="108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cxnSp>
                  <p:nvCxnSpPr>
                    <p:cNvPr id="191" name="직선 연결선 190"/>
                    <p:cNvCxnSpPr/>
                    <p:nvPr/>
                  </p:nvCxnSpPr>
                  <p:spPr>
                    <a:xfrm flipV="1">
                      <a:off x="3939694" y="2726740"/>
                      <a:ext cx="0" cy="230400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92" name="타원 191"/>
                    <p:cNvSpPr/>
                    <p:nvPr/>
                  </p:nvSpPr>
                  <p:spPr>
                    <a:xfrm>
                      <a:off x="6267596" y="3204585"/>
                      <a:ext cx="108000" cy="108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cxnSp>
                  <p:nvCxnSpPr>
                    <p:cNvPr id="198" name="직선 연결선 197"/>
                    <p:cNvCxnSpPr/>
                    <p:nvPr/>
                  </p:nvCxnSpPr>
                  <p:spPr>
                    <a:xfrm flipH="1">
                      <a:off x="3059848" y="2750629"/>
                      <a:ext cx="144000" cy="252000"/>
                    </a:xfrm>
                    <a:prstGeom prst="line">
                      <a:avLst/>
                    </a:prstGeom>
                    <a:ln w="28575">
                      <a:solidFill>
                        <a:srgbClr val="00823B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" name="그룹 113"/>
                    <p:cNvGrpSpPr/>
                    <p:nvPr/>
                  </p:nvGrpSpPr>
                  <p:grpSpPr>
                    <a:xfrm rot="5400000">
                      <a:off x="3841465" y="4166360"/>
                      <a:ext cx="957015" cy="216024"/>
                      <a:chOff x="3707904" y="4581128"/>
                      <a:chExt cx="1230672" cy="288032"/>
                    </a:xfrm>
                  </p:grpSpPr>
                  <p:grpSp>
                    <p:nvGrpSpPr>
                      <p:cNvPr id="14" name="그룹 122"/>
                      <p:cNvGrpSpPr/>
                      <p:nvPr/>
                    </p:nvGrpSpPr>
                    <p:grpSpPr>
                      <a:xfrm>
                        <a:off x="3866177" y="4581128"/>
                        <a:ext cx="792088" cy="288032"/>
                        <a:chOff x="3866177" y="1358021"/>
                        <a:chExt cx="792088" cy="288032"/>
                      </a:xfrm>
                    </p:grpSpPr>
                    <p:sp>
                      <p:nvSpPr>
                        <p:cNvPr id="204" name="모서리가 둥근 직사각형 203"/>
                        <p:cNvSpPr/>
                        <p:nvPr/>
                      </p:nvSpPr>
                      <p:spPr>
                        <a:xfrm>
                          <a:off x="3866177" y="1358021"/>
                          <a:ext cx="792088" cy="288032"/>
                        </a:xfrm>
                        <a:prstGeom prst="roundRect">
                          <a:avLst/>
                        </a:prstGeom>
                        <a:solidFill>
                          <a:schemeClr val="bg2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ko-KR" altLang="en-US"/>
                        </a:p>
                      </p:txBody>
                    </p:sp>
                    <p:sp>
                      <p:nvSpPr>
                        <p:cNvPr id="205" name="직사각형 204"/>
                        <p:cNvSpPr/>
                        <p:nvPr/>
                      </p:nvSpPr>
                      <p:spPr>
                        <a:xfrm flipH="1">
                          <a:off x="4010193" y="1358021"/>
                          <a:ext cx="72008" cy="288032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ko-KR" altLang="en-US"/>
                        </a:p>
                      </p:txBody>
                    </p:sp>
                    <p:sp>
                      <p:nvSpPr>
                        <p:cNvPr id="206" name="직사각형 205"/>
                        <p:cNvSpPr/>
                        <p:nvPr/>
                      </p:nvSpPr>
                      <p:spPr>
                        <a:xfrm flipH="1">
                          <a:off x="4162593" y="1358021"/>
                          <a:ext cx="72008" cy="288032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ko-KR" altLang="en-US"/>
                        </a:p>
                      </p:txBody>
                    </p:sp>
                  </p:grpSp>
                  <p:cxnSp>
                    <p:nvCxnSpPr>
                      <p:cNvPr id="202" name="직선 연결선 201"/>
                      <p:cNvCxnSpPr>
                        <a:stCxn id="204" idx="1"/>
                      </p:cNvCxnSpPr>
                      <p:nvPr/>
                    </p:nvCxnSpPr>
                    <p:spPr>
                      <a:xfrm flipH="1">
                        <a:off x="3707904" y="4725144"/>
                        <a:ext cx="158273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3" name="직선 연결선 202"/>
                      <p:cNvCxnSpPr/>
                      <p:nvPr/>
                    </p:nvCxnSpPr>
                    <p:spPr>
                      <a:xfrm flipH="1">
                        <a:off x="4660811" y="4696750"/>
                        <a:ext cx="277765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08" name="직선 연결선 207"/>
                    <p:cNvCxnSpPr/>
                    <p:nvPr/>
                  </p:nvCxnSpPr>
                  <p:spPr>
                    <a:xfrm flipH="1">
                      <a:off x="4335766" y="3302312"/>
                      <a:ext cx="21600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직선 연결선 208"/>
                    <p:cNvCxnSpPr/>
                    <p:nvPr/>
                  </p:nvCxnSpPr>
                  <p:spPr>
                    <a:xfrm flipV="1">
                      <a:off x="4324444" y="3300790"/>
                      <a:ext cx="0" cy="50400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11" name="타원 210"/>
                    <p:cNvSpPr/>
                    <p:nvPr/>
                  </p:nvSpPr>
                  <p:spPr>
                    <a:xfrm>
                      <a:off x="4299734" y="4682330"/>
                      <a:ext cx="108000" cy="108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cxnSp>
                  <p:nvCxnSpPr>
                    <p:cNvPr id="213" name="직선 연결선 212"/>
                    <p:cNvCxnSpPr/>
                    <p:nvPr/>
                  </p:nvCxnSpPr>
                  <p:spPr>
                    <a:xfrm>
                      <a:off x="5420817" y="4382875"/>
                      <a:ext cx="72000" cy="21600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4" name="직선 연결선 213"/>
                    <p:cNvCxnSpPr/>
                    <p:nvPr/>
                  </p:nvCxnSpPr>
                  <p:spPr>
                    <a:xfrm flipH="1">
                      <a:off x="5235838" y="4374047"/>
                      <a:ext cx="94109" cy="43200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15" name="타원 214"/>
                    <p:cNvSpPr/>
                    <p:nvPr/>
                  </p:nvSpPr>
                  <p:spPr>
                    <a:xfrm>
                      <a:off x="5170652" y="4677846"/>
                      <a:ext cx="108000" cy="108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cxnSp>
                  <p:nvCxnSpPr>
                    <p:cNvPr id="216" name="직선 연결선 215"/>
                    <p:cNvCxnSpPr/>
                    <p:nvPr/>
                  </p:nvCxnSpPr>
                  <p:spPr>
                    <a:xfrm flipH="1">
                      <a:off x="4335838" y="4725144"/>
                      <a:ext cx="90000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17" name="타원 216"/>
                    <p:cNvSpPr/>
                    <p:nvPr/>
                  </p:nvSpPr>
                  <p:spPr>
                    <a:xfrm>
                      <a:off x="5451862" y="4551958"/>
                      <a:ext cx="108000" cy="108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221" name="타원 220"/>
                    <p:cNvSpPr/>
                    <p:nvPr/>
                  </p:nvSpPr>
                  <p:spPr>
                    <a:xfrm>
                      <a:off x="5889338" y="1598953"/>
                      <a:ext cx="108000" cy="108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222" name="타원 221"/>
                    <p:cNvSpPr/>
                    <p:nvPr/>
                  </p:nvSpPr>
                  <p:spPr>
                    <a:xfrm>
                      <a:off x="3635896" y="1601739"/>
                      <a:ext cx="108000" cy="108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cxnSp>
                  <p:nvCxnSpPr>
                    <p:cNvPr id="224" name="직선 연결선 223"/>
                    <p:cNvCxnSpPr/>
                    <p:nvPr/>
                  </p:nvCxnSpPr>
                  <p:spPr>
                    <a:xfrm flipV="1">
                      <a:off x="6318544" y="1670653"/>
                      <a:ext cx="0" cy="1548000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5" name="타원 224"/>
                    <p:cNvSpPr/>
                    <p:nvPr/>
                  </p:nvSpPr>
                  <p:spPr>
                    <a:xfrm>
                      <a:off x="6256290" y="2908697"/>
                      <a:ext cx="108000" cy="108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cxnSp>
                  <p:nvCxnSpPr>
                    <p:cNvPr id="226" name="직선 연결선 225"/>
                    <p:cNvCxnSpPr/>
                    <p:nvPr/>
                  </p:nvCxnSpPr>
                  <p:spPr>
                    <a:xfrm flipH="1">
                      <a:off x="5790568" y="2693154"/>
                      <a:ext cx="1800000" cy="0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" name="직선 연결선 226"/>
                    <p:cNvCxnSpPr/>
                    <p:nvPr/>
                  </p:nvCxnSpPr>
                  <p:spPr>
                    <a:xfrm flipH="1">
                      <a:off x="3116074" y="5013176"/>
                      <a:ext cx="450000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" name="직선 연결선 227"/>
                    <p:cNvCxnSpPr/>
                    <p:nvPr/>
                  </p:nvCxnSpPr>
                  <p:spPr>
                    <a:xfrm flipV="1">
                      <a:off x="5517048" y="4608264"/>
                      <a:ext cx="0" cy="39600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9" name="타원 228"/>
                    <p:cNvSpPr/>
                    <p:nvPr/>
                  </p:nvSpPr>
                  <p:spPr>
                    <a:xfrm>
                      <a:off x="5472112" y="4963540"/>
                      <a:ext cx="108000" cy="108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230" name="타원 229"/>
                    <p:cNvSpPr/>
                    <p:nvPr/>
                  </p:nvSpPr>
                  <p:spPr>
                    <a:xfrm>
                      <a:off x="3892396" y="4941168"/>
                      <a:ext cx="108000" cy="108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231" name="타원 230"/>
                    <p:cNvSpPr/>
                    <p:nvPr/>
                  </p:nvSpPr>
                  <p:spPr>
                    <a:xfrm>
                      <a:off x="6278268" y="4963756"/>
                      <a:ext cx="108000" cy="108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232" name="직사각형 231"/>
                    <p:cNvSpPr/>
                    <p:nvPr/>
                  </p:nvSpPr>
                  <p:spPr>
                    <a:xfrm rot="5400000" flipH="1">
                      <a:off x="4300918" y="4197562"/>
                      <a:ext cx="55996" cy="216024"/>
                    </a:xfrm>
                    <a:prstGeom prst="rect">
                      <a:avLst/>
                    </a:prstGeom>
                    <a:solidFill>
                      <a:srgbClr val="993300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grpSp>
                  <p:nvGrpSpPr>
                    <p:cNvPr id="17" name="그룹 238"/>
                    <p:cNvGrpSpPr/>
                    <p:nvPr/>
                  </p:nvGrpSpPr>
                  <p:grpSpPr>
                    <a:xfrm>
                      <a:off x="7308304" y="3343643"/>
                      <a:ext cx="1368152" cy="733795"/>
                      <a:chOff x="7497496" y="2886429"/>
                      <a:chExt cx="1368152" cy="733795"/>
                    </a:xfrm>
                  </p:grpSpPr>
                  <p:sp>
                    <p:nvSpPr>
                      <p:cNvPr id="233" name="직사각형 232"/>
                      <p:cNvSpPr/>
                      <p:nvPr/>
                    </p:nvSpPr>
                    <p:spPr>
                      <a:xfrm>
                        <a:off x="8021378" y="3035449"/>
                        <a:ext cx="844270" cy="584775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altLang="ko-KR" sz="1600" dirty="0" smtClean="0">
                            <a:sym typeface="Symbol" pitchFamily="18" charset="2"/>
                          </a:rPr>
                          <a:t>9V</a:t>
                        </a:r>
                      </a:p>
                      <a:p>
                        <a:r>
                          <a:rPr lang="en-US" altLang="ko-KR" sz="1600" dirty="0" smtClean="0">
                            <a:sym typeface="Symbol" pitchFamily="18" charset="2"/>
                          </a:rPr>
                          <a:t>Battery</a:t>
                        </a:r>
                        <a:endParaRPr lang="ko-KR" altLang="en-US" sz="1600" dirty="0"/>
                      </a:p>
                    </p:txBody>
                  </p:sp>
                  <p:cxnSp>
                    <p:nvCxnSpPr>
                      <p:cNvPr id="234" name="직선 연결선 233"/>
                      <p:cNvCxnSpPr/>
                      <p:nvPr/>
                    </p:nvCxnSpPr>
                    <p:spPr>
                      <a:xfrm>
                        <a:off x="7613721" y="3506365"/>
                        <a:ext cx="360000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5" name="직선 연결선 234"/>
                      <p:cNvCxnSpPr/>
                      <p:nvPr/>
                    </p:nvCxnSpPr>
                    <p:spPr>
                      <a:xfrm>
                        <a:off x="7665917" y="3332545"/>
                        <a:ext cx="216000" cy="0"/>
                      </a:xfrm>
                      <a:prstGeom prst="line">
                        <a:avLst/>
                      </a:prstGeom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6" name="직선 연결선 235"/>
                      <p:cNvCxnSpPr/>
                      <p:nvPr/>
                    </p:nvCxnSpPr>
                    <p:spPr>
                      <a:xfrm>
                        <a:off x="7693403" y="3606479"/>
                        <a:ext cx="216000" cy="0"/>
                      </a:xfrm>
                      <a:prstGeom prst="line">
                        <a:avLst/>
                      </a:prstGeom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37" name="Text Box 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497496" y="2886429"/>
                        <a:ext cx="360040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n-US" altLang="ko-KR" dirty="0" smtClean="0"/>
                          <a:t>+</a:t>
                        </a:r>
                        <a:endParaRPr lang="en-US" altLang="ko-KR" dirty="0"/>
                      </a:p>
                    </p:txBody>
                  </p:sp>
                  <p:cxnSp>
                    <p:nvCxnSpPr>
                      <p:cNvPr id="238" name="직선 연결선 237"/>
                      <p:cNvCxnSpPr/>
                      <p:nvPr/>
                    </p:nvCxnSpPr>
                    <p:spPr>
                      <a:xfrm>
                        <a:off x="7601036" y="3212976"/>
                        <a:ext cx="360000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40" name="직선 연결선 239"/>
                    <p:cNvCxnSpPr/>
                    <p:nvPr/>
                  </p:nvCxnSpPr>
                  <p:spPr>
                    <a:xfrm flipV="1">
                      <a:off x="7594214" y="2695612"/>
                      <a:ext cx="0" cy="972000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1" name="직선 연결선 240"/>
                    <p:cNvCxnSpPr/>
                    <p:nvPr/>
                  </p:nvCxnSpPr>
                  <p:spPr>
                    <a:xfrm flipV="1">
                      <a:off x="7610404" y="4085048"/>
                      <a:ext cx="0" cy="18000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2" name="직선 연결선 241"/>
                    <p:cNvCxnSpPr/>
                    <p:nvPr/>
                  </p:nvCxnSpPr>
                  <p:spPr>
                    <a:xfrm flipH="1">
                      <a:off x="7535990" y="5229200"/>
                      <a:ext cx="21600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3" name="직선 연결선 242"/>
                    <p:cNvCxnSpPr/>
                    <p:nvPr/>
                  </p:nvCxnSpPr>
                  <p:spPr>
                    <a:xfrm flipH="1">
                      <a:off x="7576466" y="5290400"/>
                      <a:ext cx="14400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44" name="타원 243"/>
                    <p:cNvSpPr/>
                    <p:nvPr/>
                  </p:nvSpPr>
                  <p:spPr>
                    <a:xfrm>
                      <a:off x="7594638" y="4948912"/>
                      <a:ext cx="108000" cy="108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245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407439" y="4096817"/>
                      <a:ext cx="748737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altLang="ko-KR" sz="1600" dirty="0"/>
                        <a:t>LED</a:t>
                      </a:r>
                    </a:p>
                  </p:txBody>
                </p:sp>
                <p:sp>
                  <p:nvSpPr>
                    <p:cNvPr id="246" name="TextBox 245"/>
                    <p:cNvSpPr txBox="1"/>
                    <p:nvPr/>
                  </p:nvSpPr>
                  <p:spPr>
                    <a:xfrm>
                      <a:off x="4385780" y="4279028"/>
                      <a:ext cx="64807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ko-KR" sz="1400" dirty="0" smtClean="0"/>
                        <a:t>100</a:t>
                      </a:r>
                      <a:r>
                        <a:rPr lang="el-GR" altLang="ko-KR" sz="1400" dirty="0" smtClean="0">
                          <a:latin typeface="맑은 고딕"/>
                          <a:ea typeface="맑은 고딕"/>
                        </a:rPr>
                        <a:t>Ω</a:t>
                      </a:r>
                      <a:endParaRPr lang="ko-KR" altLang="en-US" sz="1400" dirty="0"/>
                    </a:p>
                  </p:txBody>
                </p:sp>
                <p:sp>
                  <p:nvSpPr>
                    <p:cNvPr id="247" name="Line 32"/>
                    <p:cNvSpPr>
                      <a:spLocks noChangeShapeType="1"/>
                    </p:cNvSpPr>
                    <p:nvPr/>
                  </p:nvSpPr>
                  <p:spPr bwMode="auto">
                    <a:xfrm rot="1026164" flipV="1">
                      <a:off x="5668979" y="3910390"/>
                      <a:ext cx="89134" cy="2484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248" name="Line 32"/>
                    <p:cNvSpPr>
                      <a:spLocks noChangeShapeType="1"/>
                    </p:cNvSpPr>
                    <p:nvPr/>
                  </p:nvSpPr>
                  <p:spPr bwMode="auto">
                    <a:xfrm rot="1026164" flipV="1">
                      <a:off x="5623623" y="3796653"/>
                      <a:ext cx="89134" cy="2484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  <p:sp>
                <p:nvSpPr>
                  <p:cNvPr id="251" name="타원 250"/>
                  <p:cNvSpPr/>
                  <p:nvPr/>
                </p:nvSpPr>
                <p:spPr>
                  <a:xfrm>
                    <a:off x="7098492" y="3208516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cxnSp>
              <p:nvCxnSpPr>
                <p:cNvPr id="139" name="직선 연결선 138"/>
                <p:cNvCxnSpPr/>
                <p:nvPr/>
              </p:nvCxnSpPr>
              <p:spPr>
                <a:xfrm flipH="1">
                  <a:off x="5358036" y="3529144"/>
                  <a:ext cx="540000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1" name="모서리가 둥근 직사각형 140"/>
                <p:cNvSpPr/>
                <p:nvPr/>
              </p:nvSpPr>
              <p:spPr>
                <a:xfrm rot="5400000">
                  <a:off x="5582102" y="2735066"/>
                  <a:ext cx="615956" cy="216024"/>
                </a:xfrm>
                <a:prstGeom prst="roundRect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2" name="직사각형 141"/>
                <p:cNvSpPr/>
                <p:nvPr/>
              </p:nvSpPr>
              <p:spPr>
                <a:xfrm rot="5400000" flipH="1">
                  <a:off x="5862082" y="2567078"/>
                  <a:ext cx="55996" cy="216024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3" name="직사각형 142"/>
                <p:cNvSpPr/>
                <p:nvPr/>
              </p:nvSpPr>
              <p:spPr>
                <a:xfrm rot="5400000" flipH="1">
                  <a:off x="5862082" y="2685590"/>
                  <a:ext cx="55996" cy="216024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4" name="직사각형 143"/>
                <p:cNvSpPr/>
                <p:nvPr/>
              </p:nvSpPr>
              <p:spPr>
                <a:xfrm rot="5400000" flipH="1">
                  <a:off x="5862082" y="2820225"/>
                  <a:ext cx="55996" cy="216024"/>
                </a:xfrm>
                <a:prstGeom prst="rect">
                  <a:avLst/>
                </a:prstGeom>
                <a:solidFill>
                  <a:srgbClr val="00823B"/>
                </a:solidFill>
                <a:ln w="19050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5" name="타원 144"/>
                <p:cNvSpPr/>
                <p:nvPr/>
              </p:nvSpPr>
              <p:spPr>
                <a:xfrm>
                  <a:off x="5832152" y="2154804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6" name="타원 145"/>
                <p:cNvSpPr/>
                <p:nvPr/>
              </p:nvSpPr>
              <p:spPr>
                <a:xfrm>
                  <a:off x="5465900" y="3176984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7" name="타원 146"/>
                <p:cNvSpPr/>
                <p:nvPr/>
              </p:nvSpPr>
              <p:spPr>
                <a:xfrm rot="10800000" flipH="1">
                  <a:off x="2616870" y="2766860"/>
                  <a:ext cx="483430" cy="562414"/>
                </a:xfrm>
                <a:prstGeom prst="ellipse">
                  <a:avLst/>
                </a:prstGeom>
                <a:solidFill>
                  <a:srgbClr val="FFCC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8" name="직사각형 147"/>
                <p:cNvSpPr/>
                <p:nvPr/>
              </p:nvSpPr>
              <p:spPr>
                <a:xfrm flipH="1">
                  <a:off x="2613716" y="2900094"/>
                  <a:ext cx="48282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 smtClean="0"/>
                    <a:t>104</a:t>
                  </a:r>
                  <a:endParaRPr lang="ko-KR" altLang="en-US" sz="1400" dirty="0"/>
                </a:p>
              </p:txBody>
            </p:sp>
            <p:grpSp>
              <p:nvGrpSpPr>
                <p:cNvPr id="164" name="그룹 163"/>
                <p:cNvGrpSpPr/>
                <p:nvPr/>
              </p:nvGrpSpPr>
              <p:grpSpPr>
                <a:xfrm>
                  <a:off x="4759888" y="4423044"/>
                  <a:ext cx="360040" cy="533860"/>
                  <a:chOff x="1805892" y="5589240"/>
                  <a:chExt cx="360040" cy="533860"/>
                </a:xfrm>
              </p:grpSpPr>
              <p:sp>
                <p:nvSpPr>
                  <p:cNvPr id="162" name="순서도: 자기 디스크 161"/>
                  <p:cNvSpPr/>
                  <p:nvPr/>
                </p:nvSpPr>
                <p:spPr>
                  <a:xfrm>
                    <a:off x="1835696" y="5589240"/>
                    <a:ext cx="288032" cy="432048"/>
                  </a:xfrm>
                  <a:prstGeom prst="flowChartMagneticDisk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3" name="모서리가 둥근 직사각형 162"/>
                  <p:cNvSpPr/>
                  <p:nvPr/>
                </p:nvSpPr>
                <p:spPr>
                  <a:xfrm>
                    <a:off x="1805892" y="5979084"/>
                    <a:ext cx="360040" cy="144016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65" name="타원 164"/>
                <p:cNvSpPr/>
                <p:nvPr/>
              </p:nvSpPr>
              <p:spPr>
                <a:xfrm>
                  <a:off x="3829996" y="2146924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166" name="직선 연결선 165"/>
                <p:cNvCxnSpPr/>
                <p:nvPr/>
              </p:nvCxnSpPr>
              <p:spPr>
                <a:xfrm>
                  <a:off x="2917500" y="3313120"/>
                  <a:ext cx="144000" cy="252000"/>
                </a:xfrm>
                <a:prstGeom prst="line">
                  <a:avLst/>
                </a:prstGeom>
                <a:ln w="28575">
                  <a:solidFill>
                    <a:srgbClr val="00823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7" name="타원 166"/>
                <p:cNvSpPr/>
                <p:nvPr/>
              </p:nvSpPr>
              <p:spPr>
                <a:xfrm>
                  <a:off x="2965900" y="3508888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8" name="모서리가 둥근 직사각형 167"/>
                <p:cNvSpPr/>
                <p:nvPr/>
              </p:nvSpPr>
              <p:spPr>
                <a:xfrm rot="5400000">
                  <a:off x="2715850" y="4525178"/>
                  <a:ext cx="615956" cy="216024"/>
                </a:xfrm>
                <a:prstGeom prst="roundRect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0" name="직사각형 179"/>
                <p:cNvSpPr/>
                <p:nvPr/>
              </p:nvSpPr>
              <p:spPr>
                <a:xfrm rot="5400000" flipH="1">
                  <a:off x="2995830" y="4357190"/>
                  <a:ext cx="55996" cy="216024"/>
                </a:xfrm>
                <a:prstGeom prst="rect">
                  <a:avLst/>
                </a:prstGeom>
                <a:solidFill>
                  <a:srgbClr val="9933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1" name="직사각형 180"/>
                <p:cNvSpPr/>
                <p:nvPr/>
              </p:nvSpPr>
              <p:spPr>
                <a:xfrm rot="5400000" flipH="1">
                  <a:off x="2995830" y="4475702"/>
                  <a:ext cx="55996" cy="216024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2" name="직사각형 181"/>
                <p:cNvSpPr/>
                <p:nvPr/>
              </p:nvSpPr>
              <p:spPr>
                <a:xfrm rot="5400000" flipH="1">
                  <a:off x="2995830" y="4610337"/>
                  <a:ext cx="55996" cy="216024"/>
                </a:xfrm>
                <a:prstGeom prst="rect">
                  <a:avLst/>
                </a:prstGeom>
                <a:solidFill>
                  <a:srgbClr val="00823B"/>
                </a:solidFill>
                <a:ln w="19050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5" name="타원 184"/>
                <p:cNvSpPr/>
                <p:nvPr/>
              </p:nvSpPr>
              <p:spPr>
                <a:xfrm>
                  <a:off x="2979968" y="5507708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6" name="타원 185"/>
                <p:cNvSpPr/>
                <p:nvPr/>
              </p:nvSpPr>
              <p:spPr>
                <a:xfrm>
                  <a:off x="2605860" y="3493152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7" name="모서리가 둥근 직사각형 186"/>
                <p:cNvSpPr/>
                <p:nvPr/>
              </p:nvSpPr>
              <p:spPr>
                <a:xfrm rot="5400000">
                  <a:off x="2355810" y="4535266"/>
                  <a:ext cx="615956" cy="216024"/>
                </a:xfrm>
                <a:prstGeom prst="roundRect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8" name="직사각형 187"/>
                <p:cNvSpPr/>
                <p:nvPr/>
              </p:nvSpPr>
              <p:spPr>
                <a:xfrm rot="5400000" flipH="1">
                  <a:off x="2635790" y="4367278"/>
                  <a:ext cx="55996" cy="216024"/>
                </a:xfrm>
                <a:prstGeom prst="rect">
                  <a:avLst/>
                </a:prstGeom>
                <a:solidFill>
                  <a:srgbClr val="9933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9" name="직사각형 188"/>
                <p:cNvSpPr/>
                <p:nvPr/>
              </p:nvSpPr>
              <p:spPr>
                <a:xfrm rot="5400000" flipH="1">
                  <a:off x="2635790" y="4485790"/>
                  <a:ext cx="55996" cy="216024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9" name="직사각형 198"/>
                <p:cNvSpPr/>
                <p:nvPr/>
              </p:nvSpPr>
              <p:spPr>
                <a:xfrm rot="5400000" flipH="1">
                  <a:off x="2635790" y="4620425"/>
                  <a:ext cx="55996" cy="216024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1" name="타원 200"/>
                <p:cNvSpPr/>
                <p:nvPr/>
              </p:nvSpPr>
              <p:spPr>
                <a:xfrm>
                  <a:off x="2619928" y="5509376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2" name="타원 211"/>
                <p:cNvSpPr/>
                <p:nvPr/>
              </p:nvSpPr>
              <p:spPr>
                <a:xfrm>
                  <a:off x="2273956" y="3259724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9" name="타원 238"/>
                <p:cNvSpPr/>
                <p:nvPr/>
              </p:nvSpPr>
              <p:spPr>
                <a:xfrm>
                  <a:off x="2225540" y="3493152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249" name="직선 연결선 248"/>
                <p:cNvCxnSpPr/>
                <p:nvPr/>
              </p:nvCxnSpPr>
              <p:spPr>
                <a:xfrm flipV="1">
                  <a:off x="2339752" y="2190796"/>
                  <a:ext cx="0" cy="10800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3" name="TextBox 252"/>
                <p:cNvSpPr txBox="1"/>
                <p:nvPr/>
              </p:nvSpPr>
              <p:spPr>
                <a:xfrm>
                  <a:off x="3059832" y="4633391"/>
                  <a:ext cx="57606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dirty="0" smtClean="0"/>
                    <a:t>1㏁</a:t>
                  </a:r>
                  <a:endParaRPr lang="ko-KR" altLang="en-US" sz="1400" dirty="0"/>
                </a:p>
              </p:txBody>
            </p:sp>
            <p:sp>
              <p:nvSpPr>
                <p:cNvPr id="254" name="TextBox 253"/>
                <p:cNvSpPr txBox="1"/>
                <p:nvPr/>
              </p:nvSpPr>
              <p:spPr>
                <a:xfrm>
                  <a:off x="2123728" y="4633391"/>
                  <a:ext cx="57606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dirty="0" smtClean="0"/>
                    <a:t>1㏀</a:t>
                  </a:r>
                  <a:endParaRPr lang="ko-KR" altLang="en-US" sz="1400" dirty="0"/>
                </a:p>
              </p:txBody>
            </p:sp>
            <p:sp>
              <p:nvSpPr>
                <p:cNvPr id="255" name="직사각형 254"/>
                <p:cNvSpPr/>
                <p:nvPr/>
              </p:nvSpPr>
              <p:spPr>
                <a:xfrm>
                  <a:off x="2627784" y="2492896"/>
                  <a:ext cx="54213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 dirty="0" smtClean="0"/>
                    <a:t>0.1㎌</a:t>
                  </a:r>
                  <a:endParaRPr lang="ko-KR" altLang="en-US" sz="1200" dirty="0"/>
                </a:p>
              </p:txBody>
            </p:sp>
            <p:sp>
              <p:nvSpPr>
                <p:cNvPr id="257" name="TextBox 256"/>
                <p:cNvSpPr txBox="1"/>
                <p:nvPr/>
              </p:nvSpPr>
              <p:spPr>
                <a:xfrm>
                  <a:off x="6012160" y="2761183"/>
                  <a:ext cx="57606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dirty="0"/>
                    <a:t>3</a:t>
                  </a:r>
                  <a:r>
                    <a:rPr lang="en-US" altLang="ko-KR" sz="1400" dirty="0" smtClean="0"/>
                    <a:t>㏁</a:t>
                  </a:r>
                  <a:endParaRPr lang="ko-KR" altLang="en-US" sz="1400" dirty="0"/>
                </a:p>
              </p:txBody>
            </p:sp>
            <p:sp>
              <p:nvSpPr>
                <p:cNvPr id="259" name="직사각형 258"/>
                <p:cNvSpPr/>
                <p:nvPr/>
              </p:nvSpPr>
              <p:spPr>
                <a:xfrm flipH="1">
                  <a:off x="2613716" y="2320744"/>
                  <a:ext cx="39786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 smtClean="0"/>
                    <a:t>C2</a:t>
                  </a:r>
                  <a:endParaRPr lang="ko-KR" altLang="en-US" sz="1400" dirty="0"/>
                </a:p>
              </p:txBody>
            </p:sp>
            <p:sp>
              <p:nvSpPr>
                <p:cNvPr id="260" name="직사각형 259"/>
                <p:cNvSpPr/>
                <p:nvPr/>
              </p:nvSpPr>
              <p:spPr>
                <a:xfrm flipH="1">
                  <a:off x="6084168" y="3501008"/>
                  <a:ext cx="39786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 smtClean="0"/>
                    <a:t>C1</a:t>
                  </a:r>
                  <a:endParaRPr lang="ko-KR" altLang="en-US" sz="1400" dirty="0"/>
                </a:p>
              </p:txBody>
            </p:sp>
            <p:sp>
              <p:nvSpPr>
                <p:cNvPr id="261" name="직사각형 260"/>
                <p:cNvSpPr/>
                <p:nvPr/>
              </p:nvSpPr>
              <p:spPr>
                <a:xfrm flipH="1">
                  <a:off x="6046342" y="2492896"/>
                  <a:ext cx="39786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 smtClean="0"/>
                    <a:t>R1</a:t>
                  </a:r>
                  <a:endParaRPr lang="ko-KR" altLang="en-US" sz="1400" dirty="0"/>
                </a:p>
              </p:txBody>
            </p:sp>
            <p:sp>
              <p:nvSpPr>
                <p:cNvPr id="263" name="직사각형 262"/>
                <p:cNvSpPr/>
                <p:nvPr/>
              </p:nvSpPr>
              <p:spPr>
                <a:xfrm flipH="1">
                  <a:off x="2165932" y="4431435"/>
                  <a:ext cx="39305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 smtClean="0"/>
                    <a:t>R3</a:t>
                  </a:r>
                  <a:endParaRPr lang="ko-KR" altLang="en-US" sz="1400" dirty="0"/>
                </a:p>
              </p:txBody>
            </p:sp>
            <p:sp>
              <p:nvSpPr>
                <p:cNvPr id="264" name="직사각형 263"/>
                <p:cNvSpPr/>
                <p:nvPr/>
              </p:nvSpPr>
              <p:spPr>
                <a:xfrm flipH="1">
                  <a:off x="3098824" y="4421376"/>
                  <a:ext cx="39305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 smtClean="0"/>
                    <a:t>R4</a:t>
                  </a:r>
                  <a:endParaRPr lang="ko-KR" altLang="en-US" sz="1400" dirty="0"/>
                </a:p>
              </p:txBody>
            </p:sp>
            <p:sp>
              <p:nvSpPr>
                <p:cNvPr id="265" name="직사각형 264"/>
                <p:cNvSpPr/>
                <p:nvPr/>
              </p:nvSpPr>
              <p:spPr>
                <a:xfrm flipH="1">
                  <a:off x="3962920" y="2492896"/>
                  <a:ext cx="39305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 smtClean="0"/>
                    <a:t>R5</a:t>
                  </a:r>
                  <a:endParaRPr lang="ko-KR" altLang="en-US" sz="1400" dirty="0"/>
                </a:p>
              </p:txBody>
            </p:sp>
            <p:sp>
              <p:nvSpPr>
                <p:cNvPr id="266" name="직사각형 265"/>
                <p:cNvSpPr/>
                <p:nvPr/>
              </p:nvSpPr>
              <p:spPr>
                <a:xfrm flipH="1">
                  <a:off x="3962920" y="4633391"/>
                  <a:ext cx="39305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 smtClean="0"/>
                    <a:t>R6</a:t>
                  </a:r>
                  <a:endParaRPr lang="ko-KR" altLang="en-US" sz="1400" dirty="0"/>
                </a:p>
              </p:txBody>
            </p:sp>
            <p:sp>
              <p:nvSpPr>
                <p:cNvPr id="26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403648" y="2492896"/>
                  <a:ext cx="748737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1600" dirty="0" err="1" smtClean="0"/>
                    <a:t>CdS</a:t>
                  </a:r>
                  <a:endParaRPr lang="en-US" altLang="ko-KR" sz="1600" dirty="0"/>
                </a:p>
              </p:txBody>
            </p:sp>
            <p:sp>
              <p:nvSpPr>
                <p:cNvPr id="268" name="Line 32"/>
                <p:cNvSpPr>
                  <a:spLocks noChangeShapeType="1"/>
                </p:cNvSpPr>
                <p:nvPr/>
              </p:nvSpPr>
              <p:spPr bwMode="auto">
                <a:xfrm rot="1026164" flipV="1">
                  <a:off x="1098517" y="2823277"/>
                  <a:ext cx="288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" name="Line 32"/>
                <p:cNvSpPr>
                  <a:spLocks noChangeShapeType="1"/>
                </p:cNvSpPr>
                <p:nvPr/>
              </p:nvSpPr>
              <p:spPr bwMode="auto">
                <a:xfrm rot="1026164" flipV="1">
                  <a:off x="1082781" y="2933473"/>
                  <a:ext cx="288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194" name="타원 193"/>
            <p:cNvSpPr/>
            <p:nvPr/>
          </p:nvSpPr>
          <p:spPr>
            <a:xfrm>
              <a:off x="7106348" y="482528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타원 194"/>
            <p:cNvSpPr/>
            <p:nvPr/>
          </p:nvSpPr>
          <p:spPr>
            <a:xfrm>
              <a:off x="7106348" y="5086852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타원 195"/>
            <p:cNvSpPr/>
            <p:nvPr/>
          </p:nvSpPr>
          <p:spPr>
            <a:xfrm>
              <a:off x="7315020" y="495356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97" name="직선 연결선 196"/>
            <p:cNvCxnSpPr/>
            <p:nvPr/>
          </p:nvCxnSpPr>
          <p:spPr>
            <a:xfrm flipV="1">
              <a:off x="7178356" y="5233752"/>
              <a:ext cx="0" cy="46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Line 32"/>
            <p:cNvSpPr>
              <a:spLocks noChangeShapeType="1"/>
            </p:cNvSpPr>
            <p:nvPr/>
          </p:nvSpPr>
          <p:spPr bwMode="auto">
            <a:xfrm rot="1026164" flipV="1">
              <a:off x="7228475" y="4901098"/>
              <a:ext cx="89134" cy="2484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6646164" y="4884896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/>
                <a:t>SW</a:t>
              </a:r>
              <a:endParaRPr lang="ko-KR" altLang="en-US" sz="1400" dirty="0"/>
            </a:p>
          </p:txBody>
        </p:sp>
        <p:sp>
          <p:nvSpPr>
            <p:cNvPr id="218" name="타원 217"/>
            <p:cNvSpPr/>
            <p:nvPr/>
          </p:nvSpPr>
          <p:spPr>
            <a:xfrm>
              <a:off x="2571512" y="3768784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타원 218"/>
            <p:cNvSpPr/>
            <p:nvPr/>
          </p:nvSpPr>
          <p:spPr>
            <a:xfrm>
              <a:off x="2936096" y="380310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5284528" cy="237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535035" y="4293096"/>
            <a:ext cx="8064896" cy="2159659"/>
            <a:chOff x="179512" y="4293096"/>
            <a:chExt cx="8064896" cy="2159659"/>
          </a:xfrm>
        </p:grpSpPr>
        <p:grpSp>
          <p:nvGrpSpPr>
            <p:cNvPr id="4" name="그룹 355"/>
            <p:cNvGrpSpPr/>
            <p:nvPr/>
          </p:nvGrpSpPr>
          <p:grpSpPr>
            <a:xfrm>
              <a:off x="5220072" y="4639488"/>
              <a:ext cx="1396288" cy="517704"/>
              <a:chOff x="6445704" y="5085184"/>
              <a:chExt cx="1396288" cy="517704"/>
            </a:xfrm>
          </p:grpSpPr>
          <p:sp>
            <p:nvSpPr>
              <p:cNvPr id="56" name="타원 55"/>
              <p:cNvSpPr/>
              <p:nvPr/>
            </p:nvSpPr>
            <p:spPr>
              <a:xfrm rot="16200000">
                <a:off x="6621532" y="4909356"/>
                <a:ext cx="360040" cy="711696"/>
              </a:xfrm>
              <a:prstGeom prst="ellipse">
                <a:avLst/>
              </a:prstGeom>
              <a:solidFill>
                <a:srgbClr val="FFCC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545848" y="5126968"/>
                <a:ext cx="1296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/>
                  <a:t>104     0.1㎌</a:t>
                </a:r>
                <a:endParaRPr lang="ko-KR" altLang="en-US" sz="1400" dirty="0"/>
              </a:p>
            </p:txBody>
          </p:sp>
          <p:cxnSp>
            <p:nvCxnSpPr>
              <p:cNvPr id="58" name="직선 연결선 57"/>
              <p:cNvCxnSpPr/>
              <p:nvPr/>
            </p:nvCxnSpPr>
            <p:spPr>
              <a:xfrm flipH="1">
                <a:off x="6588224" y="5441620"/>
                <a:ext cx="73504" cy="161268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직선 연결선 58"/>
              <p:cNvCxnSpPr/>
              <p:nvPr/>
            </p:nvCxnSpPr>
            <p:spPr>
              <a:xfrm>
                <a:off x="7013512" y="5414324"/>
                <a:ext cx="73504" cy="161268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그룹 353"/>
            <p:cNvGrpSpPr/>
            <p:nvPr/>
          </p:nvGrpSpPr>
          <p:grpSpPr>
            <a:xfrm>
              <a:off x="2267744" y="5689384"/>
              <a:ext cx="2290188" cy="307777"/>
              <a:chOff x="3707904" y="4997440"/>
              <a:chExt cx="2290188" cy="307777"/>
            </a:xfrm>
          </p:grpSpPr>
          <p:grpSp>
            <p:nvGrpSpPr>
              <p:cNvPr id="48" name="그룹 128"/>
              <p:cNvGrpSpPr/>
              <p:nvPr/>
            </p:nvGrpSpPr>
            <p:grpSpPr>
              <a:xfrm>
                <a:off x="3851920" y="5016172"/>
                <a:ext cx="792088" cy="288032"/>
                <a:chOff x="5940152" y="1844824"/>
                <a:chExt cx="792088" cy="288032"/>
              </a:xfrm>
            </p:grpSpPr>
            <p:sp>
              <p:nvSpPr>
                <p:cNvPr id="52" name="모서리가 둥근 직사각형 51"/>
                <p:cNvSpPr/>
                <p:nvPr/>
              </p:nvSpPr>
              <p:spPr>
                <a:xfrm>
                  <a:off x="5940152" y="1844824"/>
                  <a:ext cx="792088" cy="288032"/>
                </a:xfrm>
                <a:prstGeom prst="roundRect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" name="직사각형 52"/>
                <p:cNvSpPr/>
                <p:nvPr/>
              </p:nvSpPr>
              <p:spPr>
                <a:xfrm flipH="1">
                  <a:off x="6084168" y="1844824"/>
                  <a:ext cx="72008" cy="288032"/>
                </a:xfrm>
                <a:prstGeom prst="rect">
                  <a:avLst/>
                </a:prstGeom>
                <a:solidFill>
                  <a:srgbClr val="9933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4" name="직사각형 53"/>
                <p:cNvSpPr/>
                <p:nvPr/>
              </p:nvSpPr>
              <p:spPr>
                <a:xfrm flipH="1">
                  <a:off x="6236568" y="1844824"/>
                  <a:ext cx="72008" cy="288032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" name="직사각형 54"/>
                <p:cNvSpPr/>
                <p:nvPr/>
              </p:nvSpPr>
              <p:spPr>
                <a:xfrm flipH="1">
                  <a:off x="6426955" y="1844824"/>
                  <a:ext cx="72008" cy="288032"/>
                </a:xfrm>
                <a:prstGeom prst="rect">
                  <a:avLst/>
                </a:prstGeom>
                <a:solidFill>
                  <a:srgbClr val="00B05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9" name="TextBox 48"/>
              <p:cNvSpPr txBox="1"/>
              <p:nvPr/>
            </p:nvSpPr>
            <p:spPr>
              <a:xfrm>
                <a:off x="4773956" y="4997440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dirty="0" smtClean="0"/>
                  <a:t>갈</a:t>
                </a:r>
                <a:r>
                  <a:rPr lang="en-US" altLang="ko-KR" sz="1400" dirty="0" smtClean="0"/>
                  <a:t>,</a:t>
                </a:r>
                <a:r>
                  <a:rPr lang="ko-KR" altLang="en-US" sz="1400" dirty="0" smtClean="0"/>
                  <a:t>흑</a:t>
                </a:r>
                <a:r>
                  <a:rPr lang="en-US" altLang="ko-KR" sz="1400" dirty="0" smtClean="0"/>
                  <a:t>,</a:t>
                </a:r>
                <a:r>
                  <a:rPr lang="ko-KR" altLang="en-US" sz="1400" dirty="0" smtClean="0"/>
                  <a:t>녹</a:t>
                </a:r>
                <a:r>
                  <a:rPr lang="en-US" altLang="ko-KR" sz="1400" dirty="0" smtClean="0"/>
                  <a:t>(1㏁)</a:t>
                </a:r>
                <a:endParaRPr lang="ko-KR" altLang="en-US" sz="1400" dirty="0"/>
              </a:p>
            </p:txBody>
          </p:sp>
          <p:cxnSp>
            <p:nvCxnSpPr>
              <p:cNvPr id="50" name="직선 연결선 49"/>
              <p:cNvCxnSpPr/>
              <p:nvPr/>
            </p:nvCxnSpPr>
            <p:spPr>
              <a:xfrm flipH="1">
                <a:off x="3707904" y="5170840"/>
                <a:ext cx="1582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직선 연결선 50"/>
              <p:cNvCxnSpPr/>
              <p:nvPr/>
            </p:nvCxnSpPr>
            <p:spPr>
              <a:xfrm flipH="1">
                <a:off x="4647167" y="5170840"/>
                <a:ext cx="1582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그룹 351"/>
            <p:cNvGrpSpPr/>
            <p:nvPr/>
          </p:nvGrpSpPr>
          <p:grpSpPr>
            <a:xfrm>
              <a:off x="2267744" y="5273072"/>
              <a:ext cx="2304256" cy="316168"/>
              <a:chOff x="3707904" y="4581128"/>
              <a:chExt cx="2304256" cy="316168"/>
            </a:xfrm>
          </p:grpSpPr>
          <p:grpSp>
            <p:nvGrpSpPr>
              <p:cNvPr id="40" name="그룹 122"/>
              <p:cNvGrpSpPr/>
              <p:nvPr/>
            </p:nvGrpSpPr>
            <p:grpSpPr>
              <a:xfrm>
                <a:off x="3866177" y="4581128"/>
                <a:ext cx="792088" cy="288032"/>
                <a:chOff x="3866177" y="1358021"/>
                <a:chExt cx="792088" cy="288032"/>
              </a:xfrm>
            </p:grpSpPr>
            <p:sp>
              <p:nvSpPr>
                <p:cNvPr id="44" name="모서리가 둥근 직사각형 43"/>
                <p:cNvSpPr/>
                <p:nvPr/>
              </p:nvSpPr>
              <p:spPr>
                <a:xfrm>
                  <a:off x="3866177" y="1358021"/>
                  <a:ext cx="792088" cy="288032"/>
                </a:xfrm>
                <a:prstGeom prst="roundRect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직사각형 44"/>
                <p:cNvSpPr/>
                <p:nvPr/>
              </p:nvSpPr>
              <p:spPr>
                <a:xfrm flipH="1">
                  <a:off x="4010193" y="1358021"/>
                  <a:ext cx="72008" cy="288032"/>
                </a:xfrm>
                <a:prstGeom prst="rect">
                  <a:avLst/>
                </a:prstGeom>
                <a:solidFill>
                  <a:srgbClr val="9933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직사각형 45"/>
                <p:cNvSpPr/>
                <p:nvPr/>
              </p:nvSpPr>
              <p:spPr>
                <a:xfrm flipH="1">
                  <a:off x="4162593" y="1358021"/>
                  <a:ext cx="72008" cy="288032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" name="직사각형 46"/>
                <p:cNvSpPr/>
                <p:nvPr/>
              </p:nvSpPr>
              <p:spPr>
                <a:xfrm flipH="1">
                  <a:off x="4335727" y="1358021"/>
                  <a:ext cx="72008" cy="288032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4788024" y="4581128"/>
                <a:ext cx="1224136" cy="316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dirty="0" smtClean="0"/>
                  <a:t>갈</a:t>
                </a:r>
                <a:r>
                  <a:rPr lang="en-US" altLang="ko-KR" sz="1400" dirty="0" smtClean="0"/>
                  <a:t>,</a:t>
                </a:r>
                <a:r>
                  <a:rPr lang="ko-KR" altLang="en-US" sz="1400" dirty="0" smtClean="0"/>
                  <a:t>흑</a:t>
                </a:r>
                <a:r>
                  <a:rPr lang="en-US" altLang="ko-KR" sz="1400" dirty="0" smtClean="0"/>
                  <a:t>,</a:t>
                </a:r>
                <a:r>
                  <a:rPr lang="ko-KR" altLang="en-US" sz="1400" dirty="0" smtClean="0"/>
                  <a:t>적</a:t>
                </a:r>
                <a:r>
                  <a:rPr lang="en-US" altLang="ko-KR" sz="1400" dirty="0" smtClean="0"/>
                  <a:t>(1㏀)</a:t>
                </a:r>
                <a:endParaRPr lang="ko-KR" altLang="en-US" sz="1400" dirty="0"/>
              </a:p>
            </p:txBody>
          </p:sp>
          <p:cxnSp>
            <p:nvCxnSpPr>
              <p:cNvPr id="42" name="직선 연결선 41"/>
              <p:cNvCxnSpPr>
                <a:stCxn id="44" idx="1"/>
              </p:cNvCxnSpPr>
              <p:nvPr/>
            </p:nvCxnSpPr>
            <p:spPr>
              <a:xfrm flipH="1">
                <a:off x="3707904" y="4725144"/>
                <a:ext cx="1582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연결선 42"/>
              <p:cNvCxnSpPr/>
              <p:nvPr/>
            </p:nvCxnSpPr>
            <p:spPr>
              <a:xfrm flipH="1">
                <a:off x="4660815" y="4738792"/>
                <a:ext cx="1582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그룹 353"/>
            <p:cNvGrpSpPr/>
            <p:nvPr/>
          </p:nvGrpSpPr>
          <p:grpSpPr>
            <a:xfrm>
              <a:off x="2267744" y="6135500"/>
              <a:ext cx="2290188" cy="309799"/>
              <a:chOff x="3707904" y="4994405"/>
              <a:chExt cx="2290188" cy="309799"/>
            </a:xfrm>
          </p:grpSpPr>
          <p:grpSp>
            <p:nvGrpSpPr>
              <p:cNvPr id="32" name="그룹 128"/>
              <p:cNvGrpSpPr/>
              <p:nvPr/>
            </p:nvGrpSpPr>
            <p:grpSpPr>
              <a:xfrm>
                <a:off x="3851920" y="5016172"/>
                <a:ext cx="792088" cy="288032"/>
                <a:chOff x="5940152" y="1844824"/>
                <a:chExt cx="792088" cy="288032"/>
              </a:xfrm>
            </p:grpSpPr>
            <p:sp>
              <p:nvSpPr>
                <p:cNvPr id="36" name="모서리가 둥근 직사각형 35"/>
                <p:cNvSpPr/>
                <p:nvPr/>
              </p:nvSpPr>
              <p:spPr>
                <a:xfrm>
                  <a:off x="5940152" y="1844824"/>
                  <a:ext cx="792088" cy="288032"/>
                </a:xfrm>
                <a:prstGeom prst="roundRect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직사각형 36"/>
                <p:cNvSpPr/>
                <p:nvPr/>
              </p:nvSpPr>
              <p:spPr>
                <a:xfrm flipH="1">
                  <a:off x="6084168" y="1844824"/>
                  <a:ext cx="72008" cy="288032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직사각형 37"/>
                <p:cNvSpPr/>
                <p:nvPr/>
              </p:nvSpPr>
              <p:spPr>
                <a:xfrm flipH="1">
                  <a:off x="6236568" y="1844824"/>
                  <a:ext cx="72008" cy="288032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직사각형 38"/>
                <p:cNvSpPr/>
                <p:nvPr/>
              </p:nvSpPr>
              <p:spPr>
                <a:xfrm flipH="1">
                  <a:off x="6426955" y="1844824"/>
                  <a:ext cx="72008" cy="288032"/>
                </a:xfrm>
                <a:prstGeom prst="rect">
                  <a:avLst/>
                </a:prstGeom>
                <a:solidFill>
                  <a:srgbClr val="00B05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4773956" y="4994405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dirty="0" smtClean="0"/>
                  <a:t>등</a:t>
                </a:r>
                <a:r>
                  <a:rPr lang="en-US" altLang="ko-KR" sz="1400" dirty="0" smtClean="0"/>
                  <a:t>,</a:t>
                </a:r>
                <a:r>
                  <a:rPr lang="ko-KR" altLang="en-US" sz="1400" dirty="0" smtClean="0"/>
                  <a:t>흑</a:t>
                </a:r>
                <a:r>
                  <a:rPr lang="en-US" altLang="ko-KR" sz="1400" dirty="0" smtClean="0"/>
                  <a:t>,</a:t>
                </a:r>
                <a:r>
                  <a:rPr lang="ko-KR" altLang="en-US" sz="1400" dirty="0" smtClean="0"/>
                  <a:t>녹</a:t>
                </a:r>
                <a:r>
                  <a:rPr lang="en-US" altLang="ko-KR" sz="1400" dirty="0" smtClean="0"/>
                  <a:t>(3㏁)</a:t>
                </a:r>
                <a:endParaRPr lang="ko-KR" altLang="en-US" sz="1400" dirty="0"/>
              </a:p>
            </p:txBody>
          </p:sp>
          <p:cxnSp>
            <p:nvCxnSpPr>
              <p:cNvPr id="34" name="직선 연결선 33"/>
              <p:cNvCxnSpPr/>
              <p:nvPr/>
            </p:nvCxnSpPr>
            <p:spPr>
              <a:xfrm flipH="1">
                <a:off x="3707904" y="5170840"/>
                <a:ext cx="1582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34"/>
              <p:cNvCxnSpPr/>
              <p:nvPr/>
            </p:nvCxnSpPr>
            <p:spPr>
              <a:xfrm flipH="1">
                <a:off x="4647167" y="5170840"/>
                <a:ext cx="1582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그룹 351"/>
            <p:cNvGrpSpPr/>
            <p:nvPr/>
          </p:nvGrpSpPr>
          <p:grpSpPr>
            <a:xfrm>
              <a:off x="2253676" y="4797152"/>
              <a:ext cx="2462340" cy="307777"/>
              <a:chOff x="3707904" y="4567060"/>
              <a:chExt cx="2462340" cy="307777"/>
            </a:xfrm>
          </p:grpSpPr>
          <p:grpSp>
            <p:nvGrpSpPr>
              <p:cNvPr id="24" name="그룹 122"/>
              <p:cNvGrpSpPr/>
              <p:nvPr/>
            </p:nvGrpSpPr>
            <p:grpSpPr>
              <a:xfrm>
                <a:off x="3866177" y="4581128"/>
                <a:ext cx="792088" cy="288032"/>
                <a:chOff x="3866177" y="1358021"/>
                <a:chExt cx="792088" cy="288032"/>
              </a:xfrm>
            </p:grpSpPr>
            <p:sp>
              <p:nvSpPr>
                <p:cNvPr id="28" name="모서리가 둥근 직사각형 27"/>
                <p:cNvSpPr/>
                <p:nvPr/>
              </p:nvSpPr>
              <p:spPr>
                <a:xfrm>
                  <a:off x="3866177" y="1358021"/>
                  <a:ext cx="792088" cy="288032"/>
                </a:xfrm>
                <a:prstGeom prst="roundRect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직사각형 28"/>
                <p:cNvSpPr/>
                <p:nvPr/>
              </p:nvSpPr>
              <p:spPr>
                <a:xfrm flipH="1">
                  <a:off x="4010193" y="1358021"/>
                  <a:ext cx="72008" cy="288032"/>
                </a:xfrm>
                <a:prstGeom prst="rect">
                  <a:avLst/>
                </a:prstGeom>
                <a:solidFill>
                  <a:srgbClr val="9933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직사각형 29"/>
                <p:cNvSpPr/>
                <p:nvPr/>
              </p:nvSpPr>
              <p:spPr>
                <a:xfrm flipH="1">
                  <a:off x="4162593" y="1358021"/>
                  <a:ext cx="72008" cy="288032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직사각형 30"/>
                <p:cNvSpPr/>
                <p:nvPr/>
              </p:nvSpPr>
              <p:spPr>
                <a:xfrm flipH="1">
                  <a:off x="4335727" y="1358021"/>
                  <a:ext cx="72008" cy="288032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4802092" y="4567060"/>
                <a:ext cx="13681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dirty="0" smtClean="0"/>
                  <a:t>갈</a:t>
                </a:r>
                <a:r>
                  <a:rPr lang="en-US" altLang="ko-KR" sz="1400" dirty="0" smtClean="0"/>
                  <a:t>,</a:t>
                </a:r>
                <a:r>
                  <a:rPr lang="ko-KR" altLang="en-US" sz="1400" dirty="0" smtClean="0"/>
                  <a:t>흑</a:t>
                </a:r>
                <a:r>
                  <a:rPr lang="en-US" altLang="ko-KR" sz="1400" dirty="0" smtClean="0"/>
                  <a:t>,</a:t>
                </a:r>
                <a:r>
                  <a:rPr lang="ko-KR" altLang="en-US" sz="1400" dirty="0" smtClean="0"/>
                  <a:t>갈</a:t>
                </a:r>
                <a:r>
                  <a:rPr lang="en-US" altLang="ko-KR" sz="1400" dirty="0" smtClean="0"/>
                  <a:t>(100</a:t>
                </a:r>
                <a:r>
                  <a:rPr lang="el-GR" altLang="ko-KR" sz="1400" dirty="0" smtClean="0"/>
                  <a:t>Ω</a:t>
                </a:r>
                <a:r>
                  <a:rPr lang="en-US" altLang="ko-KR" sz="1400" dirty="0" smtClean="0"/>
                  <a:t>)</a:t>
                </a:r>
                <a:endParaRPr lang="ko-KR" altLang="en-US" sz="1400" dirty="0"/>
              </a:p>
            </p:txBody>
          </p:sp>
          <p:cxnSp>
            <p:nvCxnSpPr>
              <p:cNvPr id="26" name="직선 연결선 25"/>
              <p:cNvCxnSpPr>
                <a:stCxn id="28" idx="1"/>
              </p:cNvCxnSpPr>
              <p:nvPr/>
            </p:nvCxnSpPr>
            <p:spPr>
              <a:xfrm flipH="1">
                <a:off x="3707904" y="4725144"/>
                <a:ext cx="1582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26"/>
              <p:cNvCxnSpPr/>
              <p:nvPr/>
            </p:nvCxnSpPr>
            <p:spPr>
              <a:xfrm flipH="1">
                <a:off x="4660815" y="4738792"/>
                <a:ext cx="1582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Picture 2" descr="http://www.coolcircuit.com/tools/ne555_calculator/lm555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064" y="5373216"/>
              <a:ext cx="952500" cy="952500"/>
            </a:xfrm>
            <a:prstGeom prst="rect">
              <a:avLst/>
            </a:prstGeom>
            <a:noFill/>
          </p:spPr>
        </p:pic>
        <p:grpSp>
          <p:nvGrpSpPr>
            <p:cNvPr id="10" name="그룹 201"/>
            <p:cNvGrpSpPr/>
            <p:nvPr/>
          </p:nvGrpSpPr>
          <p:grpSpPr>
            <a:xfrm>
              <a:off x="179512" y="4487594"/>
              <a:ext cx="1439402" cy="1389677"/>
              <a:chOff x="179512" y="4487594"/>
              <a:chExt cx="1439402" cy="1389677"/>
            </a:xfrm>
          </p:grpSpPr>
          <p:grpSp>
            <p:nvGrpSpPr>
              <p:cNvPr id="17" name="그룹 196"/>
              <p:cNvGrpSpPr/>
              <p:nvPr/>
            </p:nvGrpSpPr>
            <p:grpSpPr>
              <a:xfrm>
                <a:off x="1043608" y="4941168"/>
                <a:ext cx="575306" cy="936103"/>
                <a:chOff x="1260390" y="260648"/>
                <a:chExt cx="648072" cy="1094927"/>
              </a:xfrm>
            </p:grpSpPr>
            <p:sp>
              <p:nvSpPr>
                <p:cNvPr id="21" name="모서리가 둥근 직사각형 20"/>
                <p:cNvSpPr/>
                <p:nvPr/>
              </p:nvSpPr>
              <p:spPr>
                <a:xfrm>
                  <a:off x="1260390" y="260648"/>
                  <a:ext cx="648072" cy="1094927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육각형 21"/>
                <p:cNvSpPr/>
                <p:nvPr/>
              </p:nvSpPr>
              <p:spPr>
                <a:xfrm>
                  <a:off x="1407369" y="352212"/>
                  <a:ext cx="353494" cy="364976"/>
                </a:xfrm>
                <a:prstGeom prst="hexagon">
                  <a:avLst/>
                </a:prstGeom>
                <a:solidFill>
                  <a:schemeClr val="bg2">
                    <a:lumMod val="75000"/>
                  </a:schemeClr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도넛 22"/>
                <p:cNvSpPr/>
                <p:nvPr/>
              </p:nvSpPr>
              <p:spPr>
                <a:xfrm>
                  <a:off x="1437137" y="868941"/>
                  <a:ext cx="294578" cy="304147"/>
                </a:xfrm>
                <a:prstGeom prst="donu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" name="자유형 17"/>
              <p:cNvSpPr/>
              <p:nvPr/>
            </p:nvSpPr>
            <p:spPr>
              <a:xfrm>
                <a:off x="362206" y="4487594"/>
                <a:ext cx="664736" cy="844061"/>
              </a:xfrm>
              <a:custGeom>
                <a:avLst/>
                <a:gdLst>
                  <a:gd name="connsiteX0" fmla="*/ 664736 w 664736"/>
                  <a:gd name="connsiteY0" fmla="*/ 844061 h 844061"/>
                  <a:gd name="connsiteX1" fmla="*/ 552194 w 664736"/>
                  <a:gd name="connsiteY1" fmla="*/ 773723 h 844061"/>
                  <a:gd name="connsiteX2" fmla="*/ 481856 w 664736"/>
                  <a:gd name="connsiteY2" fmla="*/ 703384 h 844061"/>
                  <a:gd name="connsiteX3" fmla="*/ 453720 w 664736"/>
                  <a:gd name="connsiteY3" fmla="*/ 675249 h 844061"/>
                  <a:gd name="connsiteX4" fmla="*/ 411517 w 664736"/>
                  <a:gd name="connsiteY4" fmla="*/ 647114 h 844061"/>
                  <a:gd name="connsiteX5" fmla="*/ 298976 w 664736"/>
                  <a:gd name="connsiteY5" fmla="*/ 562708 h 844061"/>
                  <a:gd name="connsiteX6" fmla="*/ 228637 w 664736"/>
                  <a:gd name="connsiteY6" fmla="*/ 506437 h 844061"/>
                  <a:gd name="connsiteX7" fmla="*/ 158299 w 664736"/>
                  <a:gd name="connsiteY7" fmla="*/ 436098 h 844061"/>
                  <a:gd name="connsiteX8" fmla="*/ 130164 w 664736"/>
                  <a:gd name="connsiteY8" fmla="*/ 393895 h 844061"/>
                  <a:gd name="connsiteX9" fmla="*/ 87960 w 664736"/>
                  <a:gd name="connsiteY9" fmla="*/ 365760 h 844061"/>
                  <a:gd name="connsiteX10" fmla="*/ 59825 w 664736"/>
                  <a:gd name="connsiteY10" fmla="*/ 0 h 84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4736" h="844061">
                    <a:moveTo>
                      <a:pt x="664736" y="844061"/>
                    </a:moveTo>
                    <a:cubicBezTo>
                      <a:pt x="627222" y="820615"/>
                      <a:pt x="587258" y="800695"/>
                      <a:pt x="552194" y="773723"/>
                    </a:cubicBezTo>
                    <a:cubicBezTo>
                      <a:pt x="525912" y="753506"/>
                      <a:pt x="505302" y="726830"/>
                      <a:pt x="481856" y="703384"/>
                    </a:cubicBezTo>
                    <a:cubicBezTo>
                      <a:pt x="472477" y="694005"/>
                      <a:pt x="464756" y="682606"/>
                      <a:pt x="453720" y="675249"/>
                    </a:cubicBezTo>
                    <a:cubicBezTo>
                      <a:pt x="439652" y="665871"/>
                      <a:pt x="424241" y="658247"/>
                      <a:pt x="411517" y="647114"/>
                    </a:cubicBezTo>
                    <a:cubicBezTo>
                      <a:pt x="312042" y="560072"/>
                      <a:pt x="380977" y="590040"/>
                      <a:pt x="298976" y="562708"/>
                    </a:cubicBezTo>
                    <a:cubicBezTo>
                      <a:pt x="189269" y="453001"/>
                      <a:pt x="370617" y="630670"/>
                      <a:pt x="228637" y="506437"/>
                    </a:cubicBezTo>
                    <a:cubicBezTo>
                      <a:pt x="203683" y="484602"/>
                      <a:pt x="176692" y="463687"/>
                      <a:pt x="158299" y="436098"/>
                    </a:cubicBezTo>
                    <a:cubicBezTo>
                      <a:pt x="148921" y="422030"/>
                      <a:pt x="142119" y="405850"/>
                      <a:pt x="130164" y="393895"/>
                    </a:cubicBezTo>
                    <a:cubicBezTo>
                      <a:pt x="118209" y="381940"/>
                      <a:pt x="102028" y="375138"/>
                      <a:pt x="87960" y="365760"/>
                    </a:cubicBezTo>
                    <a:cubicBezTo>
                      <a:pt x="0" y="233818"/>
                      <a:pt x="59825" y="340464"/>
                      <a:pt x="59825" y="0"/>
                    </a:cubicBez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자유형 18"/>
              <p:cNvSpPr/>
              <p:nvPr/>
            </p:nvSpPr>
            <p:spPr>
              <a:xfrm>
                <a:off x="179512" y="4509120"/>
                <a:ext cx="664736" cy="844061"/>
              </a:xfrm>
              <a:custGeom>
                <a:avLst/>
                <a:gdLst>
                  <a:gd name="connsiteX0" fmla="*/ 664736 w 664736"/>
                  <a:gd name="connsiteY0" fmla="*/ 844061 h 844061"/>
                  <a:gd name="connsiteX1" fmla="*/ 552194 w 664736"/>
                  <a:gd name="connsiteY1" fmla="*/ 773723 h 844061"/>
                  <a:gd name="connsiteX2" fmla="*/ 481856 w 664736"/>
                  <a:gd name="connsiteY2" fmla="*/ 703384 h 844061"/>
                  <a:gd name="connsiteX3" fmla="*/ 453720 w 664736"/>
                  <a:gd name="connsiteY3" fmla="*/ 675249 h 844061"/>
                  <a:gd name="connsiteX4" fmla="*/ 411517 w 664736"/>
                  <a:gd name="connsiteY4" fmla="*/ 647114 h 844061"/>
                  <a:gd name="connsiteX5" fmla="*/ 298976 w 664736"/>
                  <a:gd name="connsiteY5" fmla="*/ 562708 h 844061"/>
                  <a:gd name="connsiteX6" fmla="*/ 228637 w 664736"/>
                  <a:gd name="connsiteY6" fmla="*/ 506437 h 844061"/>
                  <a:gd name="connsiteX7" fmla="*/ 158299 w 664736"/>
                  <a:gd name="connsiteY7" fmla="*/ 436098 h 844061"/>
                  <a:gd name="connsiteX8" fmla="*/ 130164 w 664736"/>
                  <a:gd name="connsiteY8" fmla="*/ 393895 h 844061"/>
                  <a:gd name="connsiteX9" fmla="*/ 87960 w 664736"/>
                  <a:gd name="connsiteY9" fmla="*/ 365760 h 844061"/>
                  <a:gd name="connsiteX10" fmla="*/ 59825 w 664736"/>
                  <a:gd name="connsiteY10" fmla="*/ 0 h 84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4736" h="844061">
                    <a:moveTo>
                      <a:pt x="664736" y="844061"/>
                    </a:moveTo>
                    <a:cubicBezTo>
                      <a:pt x="627222" y="820615"/>
                      <a:pt x="587258" y="800695"/>
                      <a:pt x="552194" y="773723"/>
                    </a:cubicBezTo>
                    <a:cubicBezTo>
                      <a:pt x="525912" y="753506"/>
                      <a:pt x="505302" y="726830"/>
                      <a:pt x="481856" y="703384"/>
                    </a:cubicBezTo>
                    <a:cubicBezTo>
                      <a:pt x="472477" y="694005"/>
                      <a:pt x="464756" y="682606"/>
                      <a:pt x="453720" y="675249"/>
                    </a:cubicBezTo>
                    <a:cubicBezTo>
                      <a:pt x="439652" y="665871"/>
                      <a:pt x="424241" y="658247"/>
                      <a:pt x="411517" y="647114"/>
                    </a:cubicBezTo>
                    <a:cubicBezTo>
                      <a:pt x="312042" y="560072"/>
                      <a:pt x="380977" y="590040"/>
                      <a:pt x="298976" y="562708"/>
                    </a:cubicBezTo>
                    <a:cubicBezTo>
                      <a:pt x="189269" y="453001"/>
                      <a:pt x="370617" y="630670"/>
                      <a:pt x="228637" y="506437"/>
                    </a:cubicBezTo>
                    <a:cubicBezTo>
                      <a:pt x="203683" y="484602"/>
                      <a:pt x="176692" y="463687"/>
                      <a:pt x="158299" y="436098"/>
                    </a:cubicBezTo>
                    <a:cubicBezTo>
                      <a:pt x="148921" y="422030"/>
                      <a:pt x="142119" y="405850"/>
                      <a:pt x="130164" y="393895"/>
                    </a:cubicBezTo>
                    <a:cubicBezTo>
                      <a:pt x="118209" y="381940"/>
                      <a:pt x="102028" y="375138"/>
                      <a:pt x="87960" y="365760"/>
                    </a:cubicBezTo>
                    <a:cubicBezTo>
                      <a:pt x="0" y="233818"/>
                      <a:pt x="59825" y="340464"/>
                      <a:pt x="59825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자유형 19"/>
              <p:cNvSpPr/>
              <p:nvPr/>
            </p:nvSpPr>
            <p:spPr>
              <a:xfrm>
                <a:off x="844062" y="5359791"/>
                <a:ext cx="196947" cy="145902"/>
              </a:xfrm>
              <a:custGeom>
                <a:avLst/>
                <a:gdLst>
                  <a:gd name="connsiteX0" fmla="*/ 0 w 196947"/>
                  <a:gd name="connsiteY0" fmla="*/ 0 h 145902"/>
                  <a:gd name="connsiteX1" fmla="*/ 42203 w 196947"/>
                  <a:gd name="connsiteY1" fmla="*/ 14067 h 145902"/>
                  <a:gd name="connsiteX2" fmla="*/ 70338 w 196947"/>
                  <a:gd name="connsiteY2" fmla="*/ 42203 h 145902"/>
                  <a:gd name="connsiteX3" fmla="*/ 112541 w 196947"/>
                  <a:gd name="connsiteY3" fmla="*/ 70338 h 145902"/>
                  <a:gd name="connsiteX4" fmla="*/ 154744 w 196947"/>
                  <a:gd name="connsiteY4" fmla="*/ 140677 h 145902"/>
                  <a:gd name="connsiteX5" fmla="*/ 196947 w 196947"/>
                  <a:gd name="connsiteY5" fmla="*/ 140677 h 14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947" h="145902">
                    <a:moveTo>
                      <a:pt x="0" y="0"/>
                    </a:moveTo>
                    <a:cubicBezTo>
                      <a:pt x="14068" y="4689"/>
                      <a:pt x="29488" y="6438"/>
                      <a:pt x="42203" y="14067"/>
                    </a:cubicBezTo>
                    <a:cubicBezTo>
                      <a:pt x="53576" y="20891"/>
                      <a:pt x="59981" y="33917"/>
                      <a:pt x="70338" y="42203"/>
                    </a:cubicBezTo>
                    <a:cubicBezTo>
                      <a:pt x="83540" y="52765"/>
                      <a:pt x="98473" y="60960"/>
                      <a:pt x="112541" y="70338"/>
                    </a:cubicBezTo>
                    <a:cubicBezTo>
                      <a:pt x="120838" y="95229"/>
                      <a:pt x="125037" y="128794"/>
                      <a:pt x="154744" y="140677"/>
                    </a:cubicBezTo>
                    <a:cubicBezTo>
                      <a:pt x="167805" y="145902"/>
                      <a:pt x="182879" y="140677"/>
                      <a:pt x="196947" y="140677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 </a:t>
                </a:r>
                <a:endParaRPr lang="ko-KR" altLang="en-US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308304" y="5569495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err="1" smtClean="0"/>
                <a:t>CdS</a:t>
              </a:r>
              <a:r>
                <a:rPr lang="en-US" altLang="ko-KR" sz="1400" dirty="0" smtClean="0"/>
                <a:t>(LDR)</a:t>
              </a:r>
              <a:endParaRPr lang="ko-KR" alt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84168" y="5373216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IC</a:t>
              </a:r>
              <a:endParaRPr lang="ko-KR" alt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84168" y="5589240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/>
                <a:t>NE555</a:t>
              </a:r>
              <a:endParaRPr lang="ko-KR" alt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9552" y="5929535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/>
                <a:t>BATT Snap</a:t>
              </a:r>
              <a:endParaRPr lang="ko-KR" alt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11760" y="4355812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저항</a:t>
              </a:r>
              <a:endParaRPr lang="ko-KR" alt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48064" y="429309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콘덴서</a:t>
              </a:r>
              <a:endParaRPr lang="ko-KR" altLang="en-US" dirty="0"/>
            </a:p>
          </p:txBody>
        </p:sp>
      </p:grpSp>
      <p:pic>
        <p:nvPicPr>
          <p:cNvPr id="60" name="Picture 7" descr="http://2.bp.blogspot.com/-7tmfBgSEDMM/TnNTOPU6gtI/AAAAAAAAA5Y/A-i97OOmbL0/s200/LD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4260304"/>
            <a:ext cx="1229266" cy="1328936"/>
          </a:xfrm>
          <a:prstGeom prst="rect">
            <a:avLst/>
          </a:prstGeom>
          <a:noFill/>
        </p:spPr>
      </p:pic>
      <p:sp>
        <p:nvSpPr>
          <p:cNvPr id="61" name="TextBox 60"/>
          <p:cNvSpPr txBox="1"/>
          <p:nvPr/>
        </p:nvSpPr>
        <p:spPr>
          <a:xfrm>
            <a:off x="539552" y="47667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회로기판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012설명서\도미노\조립1.png"/>
          <p:cNvPicPr>
            <a:picLocks noChangeAspect="1" noChangeArrowheads="1"/>
          </p:cNvPicPr>
          <p:nvPr/>
        </p:nvPicPr>
        <p:blipFill>
          <a:blip r:embed="rId2" cstate="print"/>
          <a:srcRect l="17713" t="37191" r="23225" b="14776"/>
          <a:stretch>
            <a:fillRect/>
          </a:stretch>
        </p:blipFill>
        <p:spPr bwMode="auto">
          <a:xfrm>
            <a:off x="2051720" y="764704"/>
            <a:ext cx="4824536" cy="1929814"/>
          </a:xfrm>
          <a:prstGeom prst="rect">
            <a:avLst/>
          </a:prstGeom>
          <a:noFill/>
        </p:spPr>
      </p:pic>
      <p:pic>
        <p:nvPicPr>
          <p:cNvPr id="2051" name="Picture 3" descr="D:\2012설명서\도미노\조립2.png"/>
          <p:cNvPicPr>
            <a:picLocks noChangeAspect="1" noChangeArrowheads="1"/>
          </p:cNvPicPr>
          <p:nvPr/>
        </p:nvPicPr>
        <p:blipFill>
          <a:blip r:embed="rId3" cstate="print"/>
          <a:srcRect l="16138" t="43595" r="21650" b="11573"/>
          <a:stretch>
            <a:fillRect/>
          </a:stretch>
        </p:blipFill>
        <p:spPr bwMode="auto">
          <a:xfrm>
            <a:off x="1979712" y="2780928"/>
            <a:ext cx="4875971" cy="1728192"/>
          </a:xfrm>
          <a:prstGeom prst="rect">
            <a:avLst/>
          </a:prstGeom>
          <a:noFill/>
        </p:spPr>
      </p:pic>
      <p:pic>
        <p:nvPicPr>
          <p:cNvPr id="2052" name="Picture 4" descr="D:\2012설명서\도미노\조립4.png"/>
          <p:cNvPicPr>
            <a:picLocks noChangeAspect="1" noChangeArrowheads="1"/>
          </p:cNvPicPr>
          <p:nvPr/>
        </p:nvPicPr>
        <p:blipFill>
          <a:blip r:embed="rId4" cstate="print"/>
          <a:srcRect l="16138" t="41994" r="20863" b="11573"/>
          <a:stretch>
            <a:fillRect/>
          </a:stretch>
        </p:blipFill>
        <p:spPr bwMode="auto">
          <a:xfrm>
            <a:off x="1835696" y="4547824"/>
            <a:ext cx="5256584" cy="19055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148478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①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86701" y="33569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②</a:t>
            </a:r>
            <a:endParaRPr lang="ko-KR" altLang="en-US" dirty="0"/>
          </a:p>
        </p:txBody>
      </p:sp>
      <p:sp>
        <p:nvSpPr>
          <p:cNvPr id="7" name="아래쪽 화살표 6"/>
          <p:cNvSpPr/>
          <p:nvPr/>
        </p:nvSpPr>
        <p:spPr>
          <a:xfrm>
            <a:off x="4572000" y="2780928"/>
            <a:ext cx="216024" cy="28803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512828" y="52919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③</a:t>
            </a:r>
            <a:endParaRPr lang="ko-KR" altLang="en-US" dirty="0"/>
          </a:p>
        </p:txBody>
      </p:sp>
      <p:sp>
        <p:nvSpPr>
          <p:cNvPr id="9" name="아래쪽 화살표 8"/>
          <p:cNvSpPr/>
          <p:nvPr/>
        </p:nvSpPr>
        <p:spPr>
          <a:xfrm rot="1940650">
            <a:off x="5285707" y="4905725"/>
            <a:ext cx="216024" cy="28803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아래쪽 화살표 10"/>
          <p:cNvSpPr/>
          <p:nvPr/>
        </p:nvSpPr>
        <p:spPr>
          <a:xfrm rot="1940650">
            <a:off x="5761971" y="4949552"/>
            <a:ext cx="216024" cy="28803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67544" y="18864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조립과정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012설명서\도미노\조립6.png"/>
          <p:cNvPicPr>
            <a:picLocks noChangeAspect="1" noChangeArrowheads="1"/>
          </p:cNvPicPr>
          <p:nvPr/>
        </p:nvPicPr>
        <p:blipFill>
          <a:blip r:embed="rId2" cstate="print"/>
          <a:srcRect l="16138" t="41994" r="21650" b="11573"/>
          <a:stretch>
            <a:fillRect/>
          </a:stretch>
        </p:blipFill>
        <p:spPr bwMode="auto">
          <a:xfrm>
            <a:off x="1907704" y="404664"/>
            <a:ext cx="4968552" cy="1823898"/>
          </a:xfrm>
          <a:prstGeom prst="rect">
            <a:avLst/>
          </a:prstGeom>
          <a:noFill/>
        </p:spPr>
      </p:pic>
      <p:pic>
        <p:nvPicPr>
          <p:cNvPr id="3075" name="Picture 3" descr="D:\2012설명서\도미노\조립7.png"/>
          <p:cNvPicPr>
            <a:picLocks noChangeAspect="1" noChangeArrowheads="1"/>
          </p:cNvPicPr>
          <p:nvPr/>
        </p:nvPicPr>
        <p:blipFill>
          <a:blip r:embed="rId3" cstate="print"/>
          <a:srcRect l="17713" t="40393" r="21650" b="16377"/>
          <a:stretch>
            <a:fillRect/>
          </a:stretch>
        </p:blipFill>
        <p:spPr bwMode="auto">
          <a:xfrm>
            <a:off x="1835696" y="2204864"/>
            <a:ext cx="5184576" cy="1817968"/>
          </a:xfrm>
          <a:prstGeom prst="rect">
            <a:avLst/>
          </a:prstGeom>
          <a:noFill/>
        </p:spPr>
      </p:pic>
      <p:pic>
        <p:nvPicPr>
          <p:cNvPr id="3076" name="Picture 4" descr="D:\2012설명서\도미노\조립8.png"/>
          <p:cNvPicPr>
            <a:picLocks noChangeAspect="1" noChangeArrowheads="1"/>
          </p:cNvPicPr>
          <p:nvPr/>
        </p:nvPicPr>
        <p:blipFill>
          <a:blip r:embed="rId4" cstate="print"/>
          <a:srcRect l="18500" t="29186" r="22438" b="6770"/>
          <a:stretch>
            <a:fillRect/>
          </a:stretch>
        </p:blipFill>
        <p:spPr bwMode="auto">
          <a:xfrm>
            <a:off x="1835696" y="4005064"/>
            <a:ext cx="4824536" cy="25730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12828" y="10527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④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30246" y="26276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⑤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36619" y="46531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⑥</a:t>
            </a:r>
            <a:endParaRPr lang="ko-KR" altLang="en-US" dirty="0"/>
          </a:p>
        </p:txBody>
      </p:sp>
      <p:sp>
        <p:nvSpPr>
          <p:cNvPr id="8" name="아래쪽 화살표 7"/>
          <p:cNvSpPr/>
          <p:nvPr/>
        </p:nvSpPr>
        <p:spPr>
          <a:xfrm rot="20486892">
            <a:off x="3247393" y="865175"/>
            <a:ext cx="216024" cy="28803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아래쪽 화살표 8"/>
          <p:cNvSpPr/>
          <p:nvPr/>
        </p:nvSpPr>
        <p:spPr>
          <a:xfrm rot="6630922">
            <a:off x="3931212" y="1348386"/>
            <a:ext cx="216024" cy="28803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아래쪽 화살표 9"/>
          <p:cNvSpPr/>
          <p:nvPr/>
        </p:nvSpPr>
        <p:spPr>
          <a:xfrm rot="12775500">
            <a:off x="3275872" y="1637491"/>
            <a:ext cx="216024" cy="28803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아래쪽 화살표 10"/>
          <p:cNvSpPr/>
          <p:nvPr/>
        </p:nvSpPr>
        <p:spPr>
          <a:xfrm rot="17264235">
            <a:off x="3523680" y="2274135"/>
            <a:ext cx="216024" cy="28803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아래쪽 화살표 11"/>
          <p:cNvSpPr/>
          <p:nvPr/>
        </p:nvSpPr>
        <p:spPr>
          <a:xfrm rot="3527967">
            <a:off x="5158007" y="2426535"/>
            <a:ext cx="216024" cy="28803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아래쪽 화살표 12"/>
          <p:cNvSpPr/>
          <p:nvPr/>
        </p:nvSpPr>
        <p:spPr>
          <a:xfrm rot="18621555">
            <a:off x="2871169" y="4091753"/>
            <a:ext cx="216024" cy="28803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아래쪽 화살표 13"/>
          <p:cNvSpPr/>
          <p:nvPr/>
        </p:nvSpPr>
        <p:spPr>
          <a:xfrm rot="3527967">
            <a:off x="3995056" y="4316075"/>
            <a:ext cx="216024" cy="28803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아래쪽 화살표 14"/>
          <p:cNvSpPr/>
          <p:nvPr/>
        </p:nvSpPr>
        <p:spPr>
          <a:xfrm rot="3527967">
            <a:off x="4931160" y="4630157"/>
            <a:ext cx="216024" cy="28803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67544" y="18864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조립과정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012설명서\도미노\조립9.png"/>
          <p:cNvPicPr>
            <a:picLocks noChangeAspect="1" noChangeArrowheads="1"/>
          </p:cNvPicPr>
          <p:nvPr/>
        </p:nvPicPr>
        <p:blipFill>
          <a:blip r:embed="rId2" cstate="print"/>
          <a:srcRect l="29525" t="25983" r="24013" b="11573"/>
          <a:stretch>
            <a:fillRect/>
          </a:stretch>
        </p:blipFill>
        <p:spPr bwMode="auto">
          <a:xfrm>
            <a:off x="611560" y="620688"/>
            <a:ext cx="4032448" cy="2665516"/>
          </a:xfrm>
          <a:prstGeom prst="rect">
            <a:avLst/>
          </a:prstGeom>
          <a:noFill/>
        </p:spPr>
      </p:pic>
      <p:pic>
        <p:nvPicPr>
          <p:cNvPr id="4099" name="Picture 3" descr="D:\2012설명서\도미노\조립10.png"/>
          <p:cNvPicPr>
            <a:picLocks noChangeAspect="1" noChangeArrowheads="1"/>
          </p:cNvPicPr>
          <p:nvPr/>
        </p:nvPicPr>
        <p:blipFill>
          <a:blip r:embed="rId3" cstate="print"/>
          <a:srcRect l="16925" t="14776" r="21651" b="9972"/>
          <a:stretch>
            <a:fillRect/>
          </a:stretch>
        </p:blipFill>
        <p:spPr bwMode="auto">
          <a:xfrm>
            <a:off x="5076056" y="764704"/>
            <a:ext cx="3824084" cy="2304256"/>
          </a:xfrm>
          <a:prstGeom prst="rect">
            <a:avLst/>
          </a:prstGeom>
          <a:noFill/>
        </p:spPr>
      </p:pic>
      <p:pic>
        <p:nvPicPr>
          <p:cNvPr id="4100" name="Picture 4" descr="D:\2012설명서\도미노\조립11.png"/>
          <p:cNvPicPr>
            <a:picLocks noChangeAspect="1" noChangeArrowheads="1"/>
          </p:cNvPicPr>
          <p:nvPr/>
        </p:nvPicPr>
        <p:blipFill>
          <a:blip r:embed="rId4" cstate="print"/>
          <a:srcRect l="24800" t="3568" r="29525" b="22781"/>
          <a:stretch>
            <a:fillRect/>
          </a:stretch>
        </p:blipFill>
        <p:spPr bwMode="auto">
          <a:xfrm>
            <a:off x="3275856" y="2924944"/>
            <a:ext cx="3450121" cy="27363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17635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⑦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21955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⑧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471585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⑨</a:t>
            </a:r>
            <a:endParaRPr lang="ko-KR" altLang="en-US" dirty="0"/>
          </a:p>
        </p:txBody>
      </p:sp>
      <p:sp>
        <p:nvSpPr>
          <p:cNvPr id="8" name="아래쪽 화살표 7"/>
          <p:cNvSpPr/>
          <p:nvPr/>
        </p:nvSpPr>
        <p:spPr>
          <a:xfrm rot="17280176">
            <a:off x="3610732" y="739460"/>
            <a:ext cx="216024" cy="28803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아래쪽 화살표 8"/>
          <p:cNvSpPr/>
          <p:nvPr/>
        </p:nvSpPr>
        <p:spPr>
          <a:xfrm rot="3447956">
            <a:off x="5723613" y="861210"/>
            <a:ext cx="216024" cy="28803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아래쪽 화살표 9"/>
          <p:cNvSpPr/>
          <p:nvPr/>
        </p:nvSpPr>
        <p:spPr>
          <a:xfrm rot="17280176">
            <a:off x="7802688" y="1193533"/>
            <a:ext cx="216024" cy="28803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아래쪽 화살표 10"/>
          <p:cNvSpPr/>
          <p:nvPr/>
        </p:nvSpPr>
        <p:spPr>
          <a:xfrm rot="15501017">
            <a:off x="3437032" y="3569797"/>
            <a:ext cx="216024" cy="28803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67544" y="18864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조립과정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2012설명서\도미노\건전지조립.png"/>
          <p:cNvPicPr>
            <a:picLocks noChangeAspect="1" noChangeArrowheads="1"/>
          </p:cNvPicPr>
          <p:nvPr/>
        </p:nvPicPr>
        <p:blipFill>
          <a:blip r:embed="rId2" cstate="print"/>
          <a:srcRect l="9838" t="14127" r="24013" b="14127"/>
          <a:stretch>
            <a:fillRect/>
          </a:stretch>
        </p:blipFill>
        <p:spPr bwMode="auto">
          <a:xfrm>
            <a:off x="1259632" y="1772816"/>
            <a:ext cx="6048672" cy="33123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완성품</a:t>
            </a:r>
            <a:endParaRPr lang="ko-KR" altLang="en-US" sz="2400" dirty="0"/>
          </a:p>
        </p:txBody>
      </p:sp>
      <p:sp>
        <p:nvSpPr>
          <p:cNvPr id="4" name="아래쪽 화살표 3"/>
          <p:cNvSpPr/>
          <p:nvPr/>
        </p:nvSpPr>
        <p:spPr>
          <a:xfrm rot="12851617">
            <a:off x="2772911" y="5048984"/>
            <a:ext cx="216024" cy="28803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아래쪽 화살표 4"/>
          <p:cNvSpPr/>
          <p:nvPr/>
        </p:nvSpPr>
        <p:spPr>
          <a:xfrm rot="20019231">
            <a:off x="1783001" y="3324016"/>
            <a:ext cx="216024" cy="28803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아래쪽 화살표 5"/>
          <p:cNvSpPr/>
          <p:nvPr/>
        </p:nvSpPr>
        <p:spPr>
          <a:xfrm rot="3533251">
            <a:off x="6463521" y="3245952"/>
            <a:ext cx="216024" cy="28803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아래쪽 화살표 6"/>
          <p:cNvSpPr/>
          <p:nvPr/>
        </p:nvSpPr>
        <p:spPr>
          <a:xfrm>
            <a:off x="4303281" y="2996952"/>
            <a:ext cx="216024" cy="28803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362</Words>
  <Application>Microsoft Office PowerPoint</Application>
  <PresentationFormat>화면 슬라이드 쇼(4:3)</PresentationFormat>
  <Paragraphs>201</Paragraphs>
  <Slides>12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센서 도미노</vt:lpstr>
      <vt:lpstr>부품 리스트-전자 도미노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Dominoux</dc:title>
  <dc:creator>user</dc:creator>
  <cp:lastModifiedBy>Windows 사용자</cp:lastModifiedBy>
  <cp:revision>101</cp:revision>
  <dcterms:created xsi:type="dcterms:W3CDTF">2012-02-15T07:01:49Z</dcterms:created>
  <dcterms:modified xsi:type="dcterms:W3CDTF">2019-01-25T02:06:50Z</dcterms:modified>
</cp:coreProperties>
</file>