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누비 장갑 만들기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기술 가정 </a:t>
            </a:r>
            <a:r>
              <a:rPr lang="ko-KR" altLang="en-US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실습품</a:t>
            </a:r>
            <a:endParaRPr lang="ko-KR" altLang="en-US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5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누비 장갑 만들기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준비물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9" y="2464267"/>
            <a:ext cx="3680721" cy="3680721"/>
          </a:xfrm>
        </p:spPr>
      </p:pic>
      <p:sp>
        <p:nvSpPr>
          <p:cNvPr id="5" name="TextBox 4"/>
          <p:cNvSpPr txBox="1"/>
          <p:nvPr/>
        </p:nvSpPr>
        <p:spPr>
          <a:xfrm>
            <a:off x="4874004" y="3682767"/>
            <a:ext cx="3582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누비 원단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장갑 원단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실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바늘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5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누비 장갑 만들기 과정 단계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>
          <a:xfrm>
            <a:off x="5574987" y="3324801"/>
            <a:ext cx="2816352" cy="1816888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Snap ITC" panose="04040A07060A02020202" pitchFamily="82" charset="0"/>
              </a:rPr>
              <a:t>첫번째</a:t>
            </a:r>
            <a:r>
              <a:rPr lang="en-US" altLang="ko-KR" dirty="0" smtClean="0">
                <a:latin typeface="Snap ITC" panose="04040A07060A02020202" pitchFamily="82" charset="0"/>
              </a:rPr>
              <a:t>, </a:t>
            </a:r>
            <a:r>
              <a:rPr lang="ko-KR" altLang="en-US" dirty="0" err="1" smtClean="0">
                <a:latin typeface="Snap ITC" panose="04040A07060A02020202" pitchFamily="82" charset="0"/>
              </a:rPr>
              <a:t>오</a:t>
            </a:r>
            <a:r>
              <a:rPr lang="ko-KR" altLang="en-US" dirty="0" err="1">
                <a:latin typeface="Snap ITC" panose="04040A07060A02020202" pitchFamily="82" charset="0"/>
              </a:rPr>
              <a:t>버</a:t>
            </a:r>
            <a:r>
              <a:rPr lang="ko-KR" altLang="en-US" dirty="0" err="1" smtClean="0">
                <a:latin typeface="Snap ITC" panose="04040A07060A02020202" pitchFamily="82" charset="0"/>
              </a:rPr>
              <a:t>로크를</a:t>
            </a:r>
            <a:r>
              <a:rPr lang="ko-KR" altLang="en-US" dirty="0" smtClean="0">
                <a:latin typeface="Snap ITC" panose="04040A07060A02020202" pitchFamily="82" charset="0"/>
              </a:rPr>
              <a:t> 합니다</a:t>
            </a:r>
            <a:r>
              <a:rPr lang="en-US" altLang="ko-KR" dirty="0" smtClean="0">
                <a:latin typeface="Snap ITC" panose="04040A07060A02020202" pitchFamily="82" charset="0"/>
              </a:rPr>
              <a:t>. </a:t>
            </a:r>
          </a:p>
          <a:p>
            <a:pPr algn="ctr"/>
            <a:r>
              <a:rPr lang="ko-KR" altLang="en-US" dirty="0" smtClean="0">
                <a:latin typeface="Snap ITC" panose="04040A07060A02020202" pitchFamily="82" charset="0"/>
              </a:rPr>
              <a:t>장갑의 둘레 시접 </a:t>
            </a:r>
            <a:r>
              <a:rPr lang="en-US" altLang="ko-KR" dirty="0" smtClean="0">
                <a:latin typeface="Snap ITC" panose="04040A07060A02020202" pitchFamily="82" charset="0"/>
              </a:rPr>
              <a:t>1cm</a:t>
            </a:r>
            <a:r>
              <a:rPr lang="ko-KR" altLang="en-US" dirty="0" smtClean="0">
                <a:latin typeface="Snap ITC" panose="04040A07060A02020202" pitchFamily="82" charset="0"/>
              </a:rPr>
              <a:t>를 두고 </a:t>
            </a:r>
            <a:endParaRPr lang="en-US" altLang="ko-KR" dirty="0" smtClean="0">
              <a:latin typeface="Snap ITC" panose="04040A07060A02020202" pitchFamily="82" charset="0"/>
            </a:endParaRPr>
          </a:p>
          <a:p>
            <a:pPr algn="ctr"/>
            <a:r>
              <a:rPr lang="ko-KR" altLang="en-US" dirty="0" smtClean="0">
                <a:latin typeface="Snap ITC" panose="04040A07060A02020202" pitchFamily="82" charset="0"/>
              </a:rPr>
              <a:t>깔끔하게 처리하기 위해서 </a:t>
            </a:r>
            <a:endParaRPr lang="en-US" altLang="ko-KR" dirty="0" smtClean="0">
              <a:latin typeface="Snap ITC" panose="04040A07060A02020202" pitchFamily="82" charset="0"/>
            </a:endParaRPr>
          </a:p>
          <a:p>
            <a:pPr algn="ctr"/>
            <a:r>
              <a:rPr lang="ko-KR" altLang="en-US" dirty="0" err="1" smtClean="0">
                <a:latin typeface="Snap ITC" panose="04040A07060A02020202" pitchFamily="82" charset="0"/>
              </a:rPr>
              <a:t>오버로크로</a:t>
            </a:r>
            <a:r>
              <a:rPr lang="ko-KR" altLang="en-US" dirty="0" smtClean="0">
                <a:latin typeface="Snap ITC" panose="04040A07060A02020202" pitchFamily="82" charset="0"/>
              </a:rPr>
              <a:t> 먼저 박아줍니다</a:t>
            </a:r>
            <a:r>
              <a:rPr lang="en-US" altLang="ko-KR" dirty="0" smtClean="0">
                <a:latin typeface="Snap ITC" panose="04040A07060A02020202" pitchFamily="82" charset="0"/>
              </a:rPr>
              <a:t>.</a:t>
            </a:r>
            <a:endParaRPr lang="ko-KR" altLang="en-US" dirty="0">
              <a:latin typeface="Snap ITC" panose="04040A07060A02020202" pitchFamily="82" charset="0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" y="2250246"/>
            <a:ext cx="3965998" cy="3965998"/>
          </a:xfrm>
        </p:spPr>
      </p:pic>
      <p:sp>
        <p:nvSpPr>
          <p:cNvPr id="6" name="오른쪽 화살표 5"/>
          <p:cNvSpPr/>
          <p:nvPr/>
        </p:nvSpPr>
        <p:spPr>
          <a:xfrm>
            <a:off x="5377468" y="3324801"/>
            <a:ext cx="395037" cy="276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5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누비 장갑 만들기 과정 단계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>
          <a:xfrm>
            <a:off x="5340095" y="3323718"/>
            <a:ext cx="2816352" cy="1139225"/>
          </a:xfrm>
        </p:spPr>
        <p:txBody>
          <a:bodyPr/>
          <a:lstStyle/>
          <a:p>
            <a:r>
              <a:rPr lang="ko-KR" altLang="en-US" dirty="0" err="1" smtClean="0"/>
              <a:t>오버로크를</a:t>
            </a:r>
            <a:r>
              <a:rPr lang="ko-KR" altLang="en-US" dirty="0" smtClean="0"/>
              <a:t> 한 상태에서 </a:t>
            </a:r>
            <a:endParaRPr lang="en-US" altLang="ko-KR" dirty="0" smtClean="0"/>
          </a:p>
          <a:p>
            <a:r>
              <a:rPr lang="ko-KR" altLang="en-US" dirty="0" smtClean="0"/>
              <a:t>박음질을 해줍니다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시접 </a:t>
            </a:r>
            <a:r>
              <a:rPr lang="en-US" altLang="ko-KR" dirty="0" smtClean="0"/>
              <a:t>1cm</a:t>
            </a:r>
            <a:r>
              <a:rPr lang="ko-KR" altLang="en-US" dirty="0" smtClean="0"/>
              <a:t>를 두고 오버로크 안쪽에</a:t>
            </a:r>
            <a:endParaRPr lang="en-US" altLang="ko-KR" dirty="0" smtClean="0"/>
          </a:p>
          <a:p>
            <a:r>
              <a:rPr lang="ko-KR" altLang="en-US" dirty="0" smtClean="0"/>
              <a:t>박음질을 해줍니다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7" y="2045866"/>
            <a:ext cx="3887351" cy="3887351"/>
          </a:xfrm>
        </p:spPr>
      </p:pic>
      <p:sp>
        <p:nvSpPr>
          <p:cNvPr id="6" name="오른쪽 화살표 5"/>
          <p:cNvSpPr/>
          <p:nvPr/>
        </p:nvSpPr>
        <p:spPr>
          <a:xfrm>
            <a:off x="4999839" y="3323719"/>
            <a:ext cx="340256" cy="300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9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누비 장갑 만들기 과정 단계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>
          <a:xfrm>
            <a:off x="5272229" y="3441164"/>
            <a:ext cx="2816352" cy="761720"/>
          </a:xfrm>
        </p:spPr>
        <p:txBody>
          <a:bodyPr/>
          <a:lstStyle/>
          <a:p>
            <a:r>
              <a:rPr lang="ko-KR" altLang="en-US" dirty="0" smtClean="0"/>
              <a:t>박음질을 한 상태에서</a:t>
            </a:r>
            <a:endParaRPr lang="en-US" altLang="ko-KR" dirty="0" smtClean="0"/>
          </a:p>
          <a:p>
            <a:r>
              <a:rPr lang="ko-KR" altLang="en-US" dirty="0" smtClean="0"/>
              <a:t>뒤집어 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7" y="2231472"/>
            <a:ext cx="3609465" cy="3609465"/>
          </a:xfrm>
        </p:spPr>
      </p:pic>
      <p:sp>
        <p:nvSpPr>
          <p:cNvPr id="6" name="오른쪽 화살표 5"/>
          <p:cNvSpPr/>
          <p:nvPr/>
        </p:nvSpPr>
        <p:spPr>
          <a:xfrm>
            <a:off x="4983061" y="3441164"/>
            <a:ext cx="289168" cy="31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2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2097047" y="4899171"/>
            <a:ext cx="4419551" cy="1216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누비 장갑 만들기 과정 단계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>
          <a:xfrm>
            <a:off x="3002037" y="5184380"/>
            <a:ext cx="3272502" cy="645984"/>
          </a:xfrm>
        </p:spPr>
        <p:txBody>
          <a:bodyPr/>
          <a:lstStyle/>
          <a:p>
            <a:r>
              <a:rPr lang="ko-KR" altLang="en-US" dirty="0" smtClean="0"/>
              <a:t>뒤집어진 상태에서 마무리로</a:t>
            </a:r>
            <a:endParaRPr lang="en-US" altLang="ko-KR" dirty="0" smtClean="0"/>
          </a:p>
          <a:p>
            <a:r>
              <a:rPr lang="ko-KR" altLang="en-US" dirty="0" smtClean="0"/>
              <a:t>박음질을 밑부분에 박음질을 해줍니다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7" y="1646239"/>
            <a:ext cx="3283343" cy="2970543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36" y="1646239"/>
            <a:ext cx="3447076" cy="2970543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2575419" y="5184380"/>
            <a:ext cx="369117" cy="322992"/>
          </a:xfrm>
          <a:prstGeom prst="rightArrow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2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ko-KR" altLang="en-US" dirty="0" smtClean="0"/>
              <a:t>완성</a:t>
            </a:r>
            <a:endParaRPr lang="ko-KR" altLang="en-US" dirty="0"/>
          </a:p>
        </p:txBody>
      </p:sp>
      <p:sp>
        <p:nvSpPr>
          <p:cNvPr id="4" name="아래쪽 화살표 3"/>
          <p:cNvSpPr/>
          <p:nvPr/>
        </p:nvSpPr>
        <p:spPr>
          <a:xfrm>
            <a:off x="7365156" y="1468074"/>
            <a:ext cx="805343" cy="922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17" y="1140904"/>
            <a:ext cx="4001548" cy="40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24</TotalTime>
  <Words>94</Words>
  <Application>Microsoft Office PowerPoint</Application>
  <PresentationFormat>화면 슬라이드 쇼(4:3)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맑은 고딕</vt:lpstr>
      <vt:lpstr>휴먼매직체</vt:lpstr>
      <vt:lpstr>Arial</vt:lpstr>
      <vt:lpstr>Snap ITC</vt:lpstr>
      <vt:lpstr>Tw Cen MT</vt:lpstr>
      <vt:lpstr>Wingdings 3</vt:lpstr>
      <vt:lpstr>New_Simple01</vt:lpstr>
      <vt:lpstr>누비 장갑 만들기</vt:lpstr>
      <vt:lpstr>누비 장갑 만들기 (준비물)</vt:lpstr>
      <vt:lpstr>누비 장갑 만들기 과정 단계</vt:lpstr>
      <vt:lpstr>누비 장갑 만들기 과정 단계</vt:lpstr>
      <vt:lpstr>누비 장갑 만들기 과정 단계</vt:lpstr>
      <vt:lpstr>누비 장갑 만들기 과정 단계</vt:lpstr>
      <vt:lpstr>완성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누비 장갑 만들기</dc:title>
  <dc:creator>Windows 사용자</dc:creator>
  <cp:lastModifiedBy>Windows 사용자</cp:lastModifiedBy>
  <cp:revision>4</cp:revision>
  <dcterms:created xsi:type="dcterms:W3CDTF">2020-08-25T01:14:15Z</dcterms:created>
  <dcterms:modified xsi:type="dcterms:W3CDTF">2020-08-25T01:38:35Z</dcterms:modified>
</cp:coreProperties>
</file>