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1" r:id="rId6"/>
    <p:sldId id="259" r:id="rId7"/>
    <p:sldId id="262" r:id="rId8"/>
    <p:sldId id="263" r:id="rId9"/>
    <p:sldId id="268" r:id="rId10"/>
    <p:sldId id="264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81" r:id="rId19"/>
    <p:sldId id="276" r:id="rId20"/>
    <p:sldId id="277" r:id="rId21"/>
    <p:sldId id="266" r:id="rId22"/>
    <p:sldId id="267" r:id="rId23"/>
    <p:sldId id="278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1587A-BB53-4480-B2EA-3A97F56FCA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A5329347-2A17-42C2-AA78-65ECABE579E9}">
      <dgm:prSet/>
      <dgm:spPr/>
      <dgm:t>
        <a:bodyPr/>
        <a:lstStyle/>
        <a:p>
          <a:pPr rtl="0" latinLnBrk="1"/>
          <a:r>
            <a:rPr lang="ko-KR" dirty="0"/>
            <a:t>수고하셨습니다</a:t>
          </a:r>
          <a:r>
            <a:rPr lang="en-US" dirty="0"/>
            <a:t>.</a:t>
          </a:r>
          <a:endParaRPr lang="ko-KR" dirty="0"/>
        </a:p>
      </dgm:t>
    </dgm:pt>
    <dgm:pt modelId="{CC142E9A-A64E-448C-A41A-18DF279F1BAB}" type="parTrans" cxnId="{AB23D27E-C4EE-446C-88BF-E66235DEAD35}">
      <dgm:prSet/>
      <dgm:spPr/>
      <dgm:t>
        <a:bodyPr/>
        <a:lstStyle/>
        <a:p>
          <a:pPr latinLnBrk="1"/>
          <a:endParaRPr lang="ko-KR" altLang="en-US"/>
        </a:p>
      </dgm:t>
    </dgm:pt>
    <dgm:pt modelId="{C876FD2A-5D13-4582-94EE-04BF2FEA937C}" type="sibTrans" cxnId="{AB23D27E-C4EE-446C-88BF-E66235DEAD35}">
      <dgm:prSet/>
      <dgm:spPr/>
      <dgm:t>
        <a:bodyPr/>
        <a:lstStyle/>
        <a:p>
          <a:pPr latinLnBrk="1"/>
          <a:endParaRPr lang="ko-KR" altLang="en-US"/>
        </a:p>
      </dgm:t>
    </dgm:pt>
    <dgm:pt modelId="{FEFA0048-3AED-4BD2-A8FE-B45C9F015840}" type="pres">
      <dgm:prSet presAssocID="{69F1587A-BB53-4480-B2EA-3A97F56FCA42}" presName="CompostProcess" presStyleCnt="0">
        <dgm:presLayoutVars>
          <dgm:dir/>
          <dgm:resizeHandles val="exact"/>
        </dgm:presLayoutVars>
      </dgm:prSet>
      <dgm:spPr/>
    </dgm:pt>
    <dgm:pt modelId="{1E2CEDC6-3D17-469B-ADDE-90FAAF493161}" type="pres">
      <dgm:prSet presAssocID="{69F1587A-BB53-4480-B2EA-3A97F56FCA42}" presName="arrow" presStyleLbl="bgShp" presStyleIdx="0" presStyleCnt="1"/>
      <dgm:spPr/>
    </dgm:pt>
    <dgm:pt modelId="{6C807331-8452-41B0-A2E2-8D4D67D149CD}" type="pres">
      <dgm:prSet presAssocID="{69F1587A-BB53-4480-B2EA-3A97F56FCA42}" presName="linearProcess" presStyleCnt="0"/>
      <dgm:spPr/>
    </dgm:pt>
    <dgm:pt modelId="{82A18DC7-EE85-47C9-BE1C-F10116E5F048}" type="pres">
      <dgm:prSet presAssocID="{A5329347-2A17-42C2-AA78-65ECABE579E9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AB23D27E-C4EE-446C-88BF-E66235DEAD35}" srcId="{69F1587A-BB53-4480-B2EA-3A97F56FCA42}" destId="{A5329347-2A17-42C2-AA78-65ECABE579E9}" srcOrd="0" destOrd="0" parTransId="{CC142E9A-A64E-448C-A41A-18DF279F1BAB}" sibTransId="{C876FD2A-5D13-4582-94EE-04BF2FEA937C}"/>
    <dgm:cxn modelId="{52746C8B-FEDE-47BB-B30F-8DE264017D14}" type="presOf" srcId="{69F1587A-BB53-4480-B2EA-3A97F56FCA42}" destId="{FEFA0048-3AED-4BD2-A8FE-B45C9F015840}" srcOrd="0" destOrd="0" presId="urn:microsoft.com/office/officeart/2005/8/layout/hProcess9"/>
    <dgm:cxn modelId="{E080FBFD-C52A-4D18-B4FF-A51BF9C20F35}" type="presOf" srcId="{A5329347-2A17-42C2-AA78-65ECABE579E9}" destId="{82A18DC7-EE85-47C9-BE1C-F10116E5F048}" srcOrd="0" destOrd="0" presId="urn:microsoft.com/office/officeart/2005/8/layout/hProcess9"/>
    <dgm:cxn modelId="{D550916D-F9A1-48D3-84B3-CAEFF43AA0CF}" type="presParOf" srcId="{FEFA0048-3AED-4BD2-A8FE-B45C9F015840}" destId="{1E2CEDC6-3D17-469B-ADDE-90FAAF493161}" srcOrd="0" destOrd="0" presId="urn:microsoft.com/office/officeart/2005/8/layout/hProcess9"/>
    <dgm:cxn modelId="{B596400E-A92F-43C1-95BF-A47173F91AC3}" type="presParOf" srcId="{FEFA0048-3AED-4BD2-A8FE-B45C9F015840}" destId="{6C807331-8452-41B0-A2E2-8D4D67D149CD}" srcOrd="1" destOrd="0" presId="urn:microsoft.com/office/officeart/2005/8/layout/hProcess9"/>
    <dgm:cxn modelId="{E31582B6-CEB6-46D2-BE76-D5B6843D1749}" type="presParOf" srcId="{6C807331-8452-41B0-A2E2-8D4D67D149CD}" destId="{82A18DC7-EE85-47C9-BE1C-F10116E5F04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CEDC6-3D17-469B-ADDE-90FAAF493161}">
      <dsp:nvSpPr>
        <dsp:cNvPr id="0" name=""/>
        <dsp:cNvSpPr/>
      </dsp:nvSpPr>
      <dsp:spPr>
        <a:xfrm>
          <a:off x="572463" y="0"/>
          <a:ext cx="6487920" cy="25922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18DC7-EE85-47C9-BE1C-F10116E5F048}">
      <dsp:nvSpPr>
        <dsp:cNvPr id="0" name=""/>
        <dsp:cNvSpPr/>
      </dsp:nvSpPr>
      <dsp:spPr>
        <a:xfrm>
          <a:off x="1669685" y="777686"/>
          <a:ext cx="4293477" cy="1036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4100" kern="1200" dirty="0"/>
            <a:t>수고하셨습니다</a:t>
          </a:r>
          <a:r>
            <a:rPr lang="en-US" sz="4100" kern="1200" dirty="0"/>
            <a:t>.</a:t>
          </a:r>
          <a:endParaRPr lang="ko-KR" sz="4100" kern="1200" dirty="0"/>
        </a:p>
      </dsp:txBody>
      <dsp:txXfrm>
        <a:off x="1669685" y="777686"/>
        <a:ext cx="4293477" cy="1036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제목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27" name="내용 개체 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8" name="내용 개체 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29" name="바닥글 개체 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B0BADC-FA31-4D80-BDA5-EC63209797EB}" type="datetimeFigureOut">
              <a:rPr lang="ko-KR" altLang="en-US" smtClean="0"/>
              <a:pPr/>
              <a:t>2021-03-12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DC7C3-B8F5-4317-B5FB-CCDF8A8296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개체 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-77\Documents\신모델구상\심플로봇\마이크로\입체도1.jpg"/>
          <p:cNvPicPr>
            <a:picLocks noChangeAspect="1" noChangeArrowheads="1"/>
          </p:cNvPicPr>
          <p:nvPr/>
        </p:nvPicPr>
        <p:blipFill>
          <a:blip r:embed="rId2" cstate="print"/>
          <a:srcRect l="15350" t="16250" r="39763" b="10626"/>
          <a:stretch>
            <a:fillRect/>
          </a:stretch>
        </p:blipFill>
        <p:spPr bwMode="auto">
          <a:xfrm>
            <a:off x="1763688" y="764703"/>
            <a:ext cx="5040560" cy="3448806"/>
          </a:xfrm>
          <a:prstGeom prst="rect">
            <a:avLst/>
          </a:prstGeom>
          <a:noFill/>
        </p:spPr>
      </p:pic>
      <p:sp>
        <p:nvSpPr>
          <p:cNvPr id="5" name="부제목 2"/>
          <p:cNvSpPr txBox="1">
            <a:spLocks/>
          </p:cNvSpPr>
          <p:nvPr/>
        </p:nvSpPr>
        <p:spPr>
          <a:xfrm>
            <a:off x="1691680" y="4437112"/>
            <a:ext cx="6552728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작성일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2013.</a:t>
            </a: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3200" dirty="0"/>
              <a:t>10.07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95736" y="2967087"/>
            <a:ext cx="5184576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latin typeface="+mj-lt"/>
                <a:ea typeface="+mj-ea"/>
                <a:cs typeface="+mj-cs"/>
              </a:rPr>
              <a:t>로봇키트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시리즈</a:t>
            </a:r>
            <a:b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더듬이 로봇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548680"/>
            <a:ext cx="2952328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조립도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더듬이 로봇</a:t>
            </a:r>
          </a:p>
        </p:txBody>
      </p:sp>
      <p:pic>
        <p:nvPicPr>
          <p:cNvPr id="1026" name="Picture 2" descr="C:\Users\user-77\Documents\신모델구상\심플로봇\마이크로\분해도.jpg"/>
          <p:cNvPicPr>
            <a:picLocks noChangeAspect="1" noChangeArrowheads="1"/>
          </p:cNvPicPr>
          <p:nvPr/>
        </p:nvPicPr>
        <p:blipFill>
          <a:blip r:embed="rId2" cstate="print"/>
          <a:srcRect l="22630" t="20555" r="30803" b="6876"/>
          <a:stretch>
            <a:fillRect/>
          </a:stretch>
        </p:blipFill>
        <p:spPr bwMode="auto">
          <a:xfrm>
            <a:off x="1259632" y="1772816"/>
            <a:ext cx="6840760" cy="4477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5" name="직선 연결선 4"/>
          <p:cNvCxnSpPr/>
          <p:nvPr/>
        </p:nvCxnSpPr>
        <p:spPr>
          <a:xfrm flipH="1">
            <a:off x="5472104" y="2878289"/>
            <a:ext cx="3600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H="1">
            <a:off x="4968048" y="3717032"/>
            <a:ext cx="3600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H="1">
            <a:off x="4634677" y="3717032"/>
            <a:ext cx="3600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H="1">
            <a:off x="3994620" y="2924944"/>
            <a:ext cx="36000" cy="50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3419872" y="2708920"/>
            <a:ext cx="36000" cy="39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71800" y="3861048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663889" y="4355773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429203" y="4746446"/>
            <a:ext cx="28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977476" y="3231638"/>
            <a:ext cx="28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 flipV="1">
            <a:off x="3407925" y="2783568"/>
            <a:ext cx="216000" cy="3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H="1" flipV="1">
            <a:off x="2627784" y="2636912"/>
            <a:ext cx="216000" cy="3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051720" y="4077072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40973" y="46438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800" y="31409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5856" y="38450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⑥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26996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1840" y="47158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⑩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5107" y="424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9992" y="58052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7984" y="44278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⑥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48264" y="36357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⑧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68344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③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90461" y="22862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④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4427984" y="4967590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100" dirty="0">
                <a:solidFill>
                  <a:srgbClr val="000000"/>
                </a:solidFill>
                <a:latin typeface="HY그래픽" pitchFamily="18" charset="-127"/>
                <a:ea typeface="HY그래픽" pitchFamily="18" charset="-127"/>
                <a:cs typeface="한컴바탕" pitchFamily="18" charset="-127"/>
              </a:rPr>
              <a:t>모터</a:t>
            </a:r>
            <a:endParaRPr lang="ko-KR" altLang="en-US" sz="1100" dirty="0"/>
          </a:p>
        </p:txBody>
      </p:sp>
      <p:sp>
        <p:nvSpPr>
          <p:cNvPr id="34" name="직사각형 33"/>
          <p:cNvSpPr/>
          <p:nvPr/>
        </p:nvSpPr>
        <p:spPr>
          <a:xfrm>
            <a:off x="1281577" y="3599438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100" dirty="0">
                <a:solidFill>
                  <a:srgbClr val="000000"/>
                </a:solidFill>
                <a:latin typeface="HY그래픽" pitchFamily="18" charset="-127"/>
                <a:ea typeface="HY그래픽" pitchFamily="18" charset="-127"/>
                <a:cs typeface="한컴바탕" pitchFamily="18" charset="-127"/>
              </a:rPr>
              <a:t>모터</a:t>
            </a:r>
            <a:endParaRPr lang="ko-KR" altLang="en-US" sz="1100" dirty="0"/>
          </a:p>
        </p:txBody>
      </p:sp>
      <p:sp>
        <p:nvSpPr>
          <p:cNvPr id="35" name="직사각형 34"/>
          <p:cNvSpPr/>
          <p:nvPr/>
        </p:nvSpPr>
        <p:spPr>
          <a:xfrm>
            <a:off x="5724128" y="2329716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sz="1100" dirty="0">
                <a:solidFill>
                  <a:srgbClr val="000000"/>
                </a:solidFill>
                <a:latin typeface="HY그래픽" pitchFamily="18" charset="-127"/>
                <a:ea typeface="HY그래픽" pitchFamily="18" charset="-127"/>
                <a:cs typeface="한컴바탕" pitchFamily="18" charset="-127"/>
              </a:rPr>
              <a:t>슬라이드 스위치</a:t>
            </a:r>
            <a:endParaRPr lang="ko-KR" altLang="en-US" sz="1100" dirty="0"/>
          </a:p>
        </p:txBody>
      </p:sp>
      <p:sp>
        <p:nvSpPr>
          <p:cNvPr id="36" name="직사각형 35"/>
          <p:cNvSpPr/>
          <p:nvPr/>
        </p:nvSpPr>
        <p:spPr>
          <a:xfrm>
            <a:off x="5608105" y="4175502"/>
            <a:ext cx="1130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/>
              <a:t>건전지 케이스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851920" y="2375302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sz="1100" dirty="0">
                <a:solidFill>
                  <a:srgbClr val="000000"/>
                </a:solidFill>
                <a:latin typeface="HY그래픽" pitchFamily="18" charset="-127"/>
                <a:ea typeface="HY그래픽" pitchFamily="18" charset="-127"/>
                <a:cs typeface="한컴바탕" pitchFamily="18" charset="-127"/>
              </a:rPr>
              <a:t>마이크로 스위치</a:t>
            </a:r>
            <a:endParaRPr lang="ko-KR" altLang="en-US" sz="1100" dirty="0"/>
          </a:p>
        </p:txBody>
      </p:sp>
      <p:sp>
        <p:nvSpPr>
          <p:cNvPr id="38" name="직사각형 37"/>
          <p:cNvSpPr/>
          <p:nvPr/>
        </p:nvSpPr>
        <p:spPr>
          <a:xfrm>
            <a:off x="2377014" y="2708920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철사</a:t>
            </a:r>
          </a:p>
        </p:txBody>
      </p:sp>
      <p:grpSp>
        <p:nvGrpSpPr>
          <p:cNvPr id="2" name="그룹 41"/>
          <p:cNvGrpSpPr/>
          <p:nvPr/>
        </p:nvGrpSpPr>
        <p:grpSpPr>
          <a:xfrm>
            <a:off x="4788024" y="260648"/>
            <a:ext cx="4032448" cy="1584176"/>
            <a:chOff x="4788024" y="260648"/>
            <a:chExt cx="4032448" cy="1584176"/>
          </a:xfrm>
        </p:grpSpPr>
        <p:pic>
          <p:nvPicPr>
            <p:cNvPr id="3075" name="Picture 3" descr="C:\Users\user-77\Documents\신모델구상\심플로봇\더듬이로봇\더듬이집조립.jpg"/>
            <p:cNvPicPr>
              <a:picLocks noChangeAspect="1" noChangeArrowheads="1"/>
            </p:cNvPicPr>
            <p:nvPr/>
          </p:nvPicPr>
          <p:blipFill>
            <a:blip r:embed="rId3" cstate="print"/>
            <a:srcRect l="30313" t="29375" r="25588" b="29375"/>
            <a:stretch>
              <a:fillRect/>
            </a:stretch>
          </p:blipFill>
          <p:spPr bwMode="auto">
            <a:xfrm>
              <a:off x="4788024" y="260648"/>
              <a:ext cx="4032448" cy="158417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6732240" y="14034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/>
                <a:t>④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48680"/>
            <a:ext cx="13681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조립도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26167" y="1043444"/>
            <a:ext cx="8468291" cy="5540285"/>
            <a:chOff x="226167" y="1043444"/>
            <a:chExt cx="8468291" cy="5540285"/>
          </a:xfrm>
        </p:grpSpPr>
        <p:pic>
          <p:nvPicPr>
            <p:cNvPr id="14338" name="Picture 2" descr="C:\Users\user-77\Documents\신모델구상\심플로봇\몰드물조립\10.jpg"/>
            <p:cNvPicPr>
              <a:picLocks noChangeAspect="1" noChangeArrowheads="1"/>
            </p:cNvPicPr>
            <p:nvPr/>
          </p:nvPicPr>
          <p:blipFill>
            <a:blip r:embed="rId2" cstate="print"/>
            <a:srcRect l="32675" t="35000" r="44488" b="31250"/>
            <a:stretch>
              <a:fillRect/>
            </a:stretch>
          </p:blipFill>
          <p:spPr bwMode="auto">
            <a:xfrm>
              <a:off x="531551" y="1043444"/>
              <a:ext cx="3248361" cy="2016224"/>
            </a:xfrm>
            <a:prstGeom prst="rect">
              <a:avLst/>
            </a:prstGeom>
            <a:noFill/>
          </p:spPr>
        </p:pic>
        <p:pic>
          <p:nvPicPr>
            <p:cNvPr id="14339" name="Picture 3" descr="C:\Users\user-77\Documents\신모델구상\심플로봇\몰드물조립\9.jpg"/>
            <p:cNvPicPr>
              <a:picLocks noChangeAspect="1" noChangeArrowheads="1"/>
            </p:cNvPicPr>
            <p:nvPr/>
          </p:nvPicPr>
          <p:blipFill>
            <a:blip r:embed="rId3" cstate="print"/>
            <a:srcRect l="32675" t="36875" r="45275" b="31250"/>
            <a:stretch>
              <a:fillRect/>
            </a:stretch>
          </p:blipFill>
          <p:spPr bwMode="auto">
            <a:xfrm>
              <a:off x="5004048" y="1052736"/>
              <a:ext cx="3240360" cy="1967361"/>
            </a:xfrm>
            <a:prstGeom prst="rect">
              <a:avLst/>
            </a:prstGeom>
            <a:noFill/>
          </p:spPr>
        </p:pic>
        <p:pic>
          <p:nvPicPr>
            <p:cNvPr id="14340" name="Picture 4" descr="C:\Users\user-77\Documents\신모델구상\심플로봇\몰드물조립\7.jpg"/>
            <p:cNvPicPr>
              <a:picLocks noChangeAspect="1" noChangeArrowheads="1"/>
            </p:cNvPicPr>
            <p:nvPr/>
          </p:nvPicPr>
          <p:blipFill>
            <a:blip r:embed="rId4" cstate="print"/>
            <a:srcRect l="31100" t="38750" r="48425" b="40625"/>
            <a:stretch>
              <a:fillRect/>
            </a:stretch>
          </p:blipFill>
          <p:spPr bwMode="auto">
            <a:xfrm>
              <a:off x="395536" y="4365104"/>
              <a:ext cx="3404015" cy="1440160"/>
            </a:xfrm>
            <a:prstGeom prst="rect">
              <a:avLst/>
            </a:prstGeom>
            <a:noFill/>
          </p:spPr>
        </p:pic>
        <p:pic>
          <p:nvPicPr>
            <p:cNvPr id="14341" name="Picture 5" descr="C:\Users\user-77\Documents\신모델구상\심플로봇\몰드물조립\6.jpg"/>
            <p:cNvPicPr>
              <a:picLocks noChangeAspect="1" noChangeArrowheads="1"/>
            </p:cNvPicPr>
            <p:nvPr/>
          </p:nvPicPr>
          <p:blipFill>
            <a:blip r:embed="rId5" cstate="print"/>
            <a:srcRect l="23225" t="36875" r="47638" b="25625"/>
            <a:stretch>
              <a:fillRect/>
            </a:stretch>
          </p:blipFill>
          <p:spPr bwMode="auto">
            <a:xfrm>
              <a:off x="3923928" y="4005064"/>
              <a:ext cx="4770530" cy="257866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670378" y="3059668"/>
              <a:ext cx="124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(1</a:t>
              </a:r>
              <a:r>
                <a:rPr lang="en-US" altLang="ko-KR"/>
                <a:t>)</a:t>
              </a:r>
              <a:r>
                <a:rPr lang="ko-KR" altLang="en-US" dirty="0"/>
                <a:t>몸체에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64088" y="2971599"/>
              <a:ext cx="256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(2)</a:t>
              </a:r>
              <a:r>
                <a:rPr lang="ko-KR" altLang="en-US" dirty="0"/>
                <a:t>건전지 케이스 조립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576" y="5795972"/>
              <a:ext cx="256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(3)</a:t>
              </a:r>
              <a:r>
                <a:rPr lang="ko-KR" altLang="en-US" dirty="0"/>
                <a:t>좌우 고정자 조립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16488" y="5723964"/>
              <a:ext cx="2655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(4)</a:t>
              </a:r>
              <a:r>
                <a:rPr lang="ko-KR" altLang="en-US" dirty="0"/>
                <a:t>좌측 모터 케이스를 고정자에 조립</a:t>
              </a:r>
            </a:p>
          </p:txBody>
        </p:sp>
        <p:sp>
          <p:nvSpPr>
            <p:cNvPr id="11" name="오른쪽 화살표 10"/>
            <p:cNvSpPr/>
            <p:nvPr/>
          </p:nvSpPr>
          <p:spPr>
            <a:xfrm>
              <a:off x="5561450" y="2492896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>
              <a:off x="226167" y="5138530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오른쪽 화살표 12"/>
            <p:cNvSpPr/>
            <p:nvPr/>
          </p:nvSpPr>
          <p:spPr>
            <a:xfrm flipH="1">
              <a:off x="3517233" y="5129199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오른쪽 화살표 13"/>
            <p:cNvSpPr/>
            <p:nvPr/>
          </p:nvSpPr>
          <p:spPr>
            <a:xfrm rot="1756961" flipH="1">
              <a:off x="5366459" y="5373216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755576" y="0"/>
            <a:ext cx="7488832" cy="6741368"/>
            <a:chOff x="755576" y="0"/>
            <a:chExt cx="7488832" cy="6741368"/>
          </a:xfrm>
        </p:grpSpPr>
        <p:pic>
          <p:nvPicPr>
            <p:cNvPr id="15362" name="Picture 2" descr="C:\Users\user-77\Documents\신모델구상\심플로봇\몰드물조립\5.jpg"/>
            <p:cNvPicPr>
              <a:picLocks noChangeAspect="1" noChangeArrowheads="1"/>
            </p:cNvPicPr>
            <p:nvPr/>
          </p:nvPicPr>
          <p:blipFill>
            <a:blip r:embed="rId2" cstate="print"/>
            <a:srcRect l="24800" t="23750" r="40550" b="6876"/>
            <a:stretch>
              <a:fillRect/>
            </a:stretch>
          </p:blipFill>
          <p:spPr bwMode="auto">
            <a:xfrm>
              <a:off x="755576" y="332656"/>
              <a:ext cx="2808312" cy="2361535"/>
            </a:xfrm>
            <a:prstGeom prst="rect">
              <a:avLst/>
            </a:prstGeom>
            <a:noFill/>
          </p:spPr>
        </p:pic>
        <p:pic>
          <p:nvPicPr>
            <p:cNvPr id="15363" name="Picture 3" descr="C:\Users\user-77\Documents\신모델구상\심플로봇\몰드물조립\4.jpg"/>
            <p:cNvPicPr>
              <a:picLocks noChangeAspect="1" noChangeArrowheads="1"/>
            </p:cNvPicPr>
            <p:nvPr/>
          </p:nvPicPr>
          <p:blipFill>
            <a:blip r:embed="rId3" cstate="print"/>
            <a:srcRect l="24800" t="14375" r="40550" b="8751"/>
            <a:stretch>
              <a:fillRect/>
            </a:stretch>
          </p:blipFill>
          <p:spPr bwMode="auto">
            <a:xfrm>
              <a:off x="5004048" y="0"/>
              <a:ext cx="2936521" cy="2736304"/>
            </a:xfrm>
            <a:prstGeom prst="rect">
              <a:avLst/>
            </a:prstGeom>
            <a:noFill/>
          </p:spPr>
        </p:pic>
        <p:pic>
          <p:nvPicPr>
            <p:cNvPr id="15364" name="Picture 4" descr="C:\Users\user-77\Documents\신모델구상\심플로봇\몰드물조립\3.jpg"/>
            <p:cNvPicPr>
              <a:picLocks noChangeAspect="1" noChangeArrowheads="1"/>
            </p:cNvPicPr>
            <p:nvPr/>
          </p:nvPicPr>
          <p:blipFill>
            <a:blip r:embed="rId4" cstate="print"/>
            <a:srcRect l="24800" t="6876" r="39763" b="6876"/>
            <a:stretch>
              <a:fillRect/>
            </a:stretch>
          </p:blipFill>
          <p:spPr bwMode="auto">
            <a:xfrm>
              <a:off x="827584" y="3573016"/>
              <a:ext cx="2817704" cy="2880320"/>
            </a:xfrm>
            <a:prstGeom prst="rect">
              <a:avLst/>
            </a:prstGeom>
            <a:noFill/>
          </p:spPr>
        </p:pic>
        <p:pic>
          <p:nvPicPr>
            <p:cNvPr id="15365" name="Picture 5" descr="C:\Users\user-77\Documents\신모델구상\심플로봇\몰드물조립\2.jpg"/>
            <p:cNvPicPr>
              <a:picLocks noChangeAspect="1" noChangeArrowheads="1"/>
            </p:cNvPicPr>
            <p:nvPr/>
          </p:nvPicPr>
          <p:blipFill>
            <a:blip r:embed="rId5" cstate="print"/>
            <a:srcRect l="24800" t="5001" r="40550" b="6876"/>
            <a:stretch>
              <a:fillRect/>
            </a:stretch>
          </p:blipFill>
          <p:spPr bwMode="auto">
            <a:xfrm>
              <a:off x="5148064" y="3361902"/>
              <a:ext cx="2894109" cy="3091434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827584" y="2636912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(5)</a:t>
              </a:r>
              <a:r>
                <a:rPr lang="ko-KR" altLang="en-US" dirty="0"/>
                <a:t>우측 전동기 케이스를 고정자에 조립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76056" y="2692898"/>
              <a:ext cx="2943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(6)</a:t>
              </a:r>
              <a:r>
                <a:rPr lang="ko-KR" altLang="en-US" dirty="0" err="1"/>
                <a:t>뒷</a:t>
              </a:r>
              <a:r>
                <a:rPr lang="ko-KR" altLang="en-US" dirty="0"/>
                <a:t> 집게를 몸체에 조립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576" y="6372036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(7)</a:t>
              </a:r>
              <a:r>
                <a:rPr lang="ko-KR" altLang="en-US" dirty="0" err="1"/>
                <a:t>뒷</a:t>
              </a:r>
              <a:r>
                <a:rPr lang="ko-KR" altLang="en-US" dirty="0"/>
                <a:t> 고정자를 집게에 조립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8064" y="6372036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(8)</a:t>
              </a:r>
              <a:r>
                <a:rPr lang="ko-KR" altLang="en-US" dirty="0" err="1"/>
                <a:t>뒷</a:t>
              </a:r>
              <a:r>
                <a:rPr lang="ko-KR" altLang="en-US" dirty="0"/>
                <a:t> 바퀴를 고정자에 조립</a:t>
              </a:r>
            </a:p>
          </p:txBody>
        </p:sp>
        <p:sp>
          <p:nvSpPr>
            <p:cNvPr id="11" name="오른쪽 화살표 10"/>
            <p:cNvSpPr/>
            <p:nvPr/>
          </p:nvSpPr>
          <p:spPr>
            <a:xfrm rot="15875200" flipH="1">
              <a:off x="2957350" y="1538289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 rot="10636130" flipH="1">
              <a:off x="5959771" y="125006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오른쪽 화살표 12"/>
            <p:cNvSpPr/>
            <p:nvPr/>
          </p:nvSpPr>
          <p:spPr>
            <a:xfrm rot="10963870">
              <a:off x="2250765" y="3725909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오른쪽 화살표 13"/>
            <p:cNvSpPr/>
            <p:nvPr/>
          </p:nvSpPr>
          <p:spPr>
            <a:xfrm rot="16200000">
              <a:off x="6550900" y="3635693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611396"/>
            <a:ext cx="13681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조립도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48680"/>
            <a:ext cx="13681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조립도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827584" y="2123564"/>
            <a:ext cx="7776864" cy="3753708"/>
            <a:chOff x="827584" y="1412776"/>
            <a:chExt cx="7776864" cy="3753708"/>
          </a:xfrm>
        </p:grpSpPr>
        <p:pic>
          <p:nvPicPr>
            <p:cNvPr id="16387" name="Picture 3" descr="C:\Users\user-77\Documents\신모델구상\심플로봇\몰드물조립\11.jpg"/>
            <p:cNvPicPr>
              <a:picLocks noChangeAspect="1" noChangeArrowheads="1"/>
            </p:cNvPicPr>
            <p:nvPr/>
          </p:nvPicPr>
          <p:blipFill>
            <a:blip r:embed="rId2" cstate="print"/>
            <a:srcRect l="28738" t="12501" r="40550" b="10625"/>
            <a:stretch>
              <a:fillRect/>
            </a:stretch>
          </p:blipFill>
          <p:spPr bwMode="auto">
            <a:xfrm>
              <a:off x="827584" y="1412776"/>
              <a:ext cx="3096344" cy="3255131"/>
            </a:xfrm>
            <a:prstGeom prst="rect">
              <a:avLst/>
            </a:prstGeom>
            <a:noFill/>
          </p:spPr>
        </p:pic>
        <p:pic>
          <p:nvPicPr>
            <p:cNvPr id="16388" name="Picture 4" descr="C:\Users\user-77\Documents\신모델구상\심플로봇\몰드물조립\12.jpg"/>
            <p:cNvPicPr>
              <a:picLocks noChangeAspect="1" noChangeArrowheads="1"/>
            </p:cNvPicPr>
            <p:nvPr/>
          </p:nvPicPr>
          <p:blipFill>
            <a:blip r:embed="rId3" cstate="print"/>
            <a:srcRect l="33463" t="18125" r="33463" b="12501"/>
            <a:stretch>
              <a:fillRect/>
            </a:stretch>
          </p:blipFill>
          <p:spPr bwMode="auto">
            <a:xfrm>
              <a:off x="4788024" y="1556792"/>
              <a:ext cx="3596507" cy="316835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827584" y="4797152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(9)</a:t>
              </a:r>
              <a:r>
                <a:rPr lang="ko-KR" altLang="en-US" dirty="0"/>
                <a:t>전원 스위치를 몸체에 조립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0032" y="4797152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(10</a:t>
              </a:r>
              <a:r>
                <a:rPr lang="ko-KR" altLang="en-US" dirty="0"/>
                <a:t>모터를 좌우 모터 케이스에 조립</a:t>
              </a:r>
            </a:p>
          </p:txBody>
        </p:sp>
        <p:sp>
          <p:nvSpPr>
            <p:cNvPr id="7" name="오른쪽 화살표 6"/>
            <p:cNvSpPr/>
            <p:nvPr/>
          </p:nvSpPr>
          <p:spPr>
            <a:xfrm rot="10963870">
              <a:off x="2619410" y="2069222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오른쪽 화살표 7"/>
            <p:cNvSpPr/>
            <p:nvPr/>
          </p:nvSpPr>
          <p:spPr>
            <a:xfrm rot="10963870">
              <a:off x="8192019" y="3924682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4553338" y="3925408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835696" y="5661248"/>
            <a:ext cx="583264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dirty="0">
                <a:solidFill>
                  <a:srgbClr val="FF0000"/>
                </a:solidFill>
              </a:rPr>
              <a:t>각 단자에 땜납을 </a:t>
            </a:r>
            <a:r>
              <a:rPr lang="ko-KR" altLang="en-US" dirty="0" err="1">
                <a:solidFill>
                  <a:srgbClr val="FF0000"/>
                </a:solidFill>
              </a:rPr>
              <a:t>안할</a:t>
            </a:r>
            <a:r>
              <a:rPr lang="ko-KR" altLang="en-US" dirty="0">
                <a:solidFill>
                  <a:srgbClr val="FF0000"/>
                </a:solidFill>
              </a:rPr>
              <a:t> 경우 </a:t>
            </a:r>
            <a:r>
              <a:rPr lang="ko-KR" altLang="en-US" dirty="0" err="1">
                <a:solidFill>
                  <a:srgbClr val="FF0000"/>
                </a:solidFill>
              </a:rPr>
              <a:t>배선전에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힛튜브를</a:t>
            </a:r>
            <a:r>
              <a:rPr lang="ko-KR" altLang="en-US" dirty="0">
                <a:solidFill>
                  <a:srgbClr val="FF0000"/>
                </a:solidFill>
              </a:rPr>
              <a:t> 선에 끼우고  </a:t>
            </a:r>
            <a:r>
              <a:rPr lang="ko-KR" altLang="en-US" dirty="0" err="1">
                <a:solidFill>
                  <a:srgbClr val="FF0000"/>
                </a:solidFill>
              </a:rPr>
              <a:t>배선후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힛튜브를</a:t>
            </a:r>
            <a:r>
              <a:rPr lang="ko-KR" altLang="en-US" dirty="0">
                <a:solidFill>
                  <a:srgbClr val="FF0000"/>
                </a:solidFill>
              </a:rPr>
              <a:t>  열을 가해 마무리 한다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548680"/>
            <a:ext cx="13681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조립도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899592" y="1124744"/>
            <a:ext cx="7416824" cy="4174723"/>
            <a:chOff x="899592" y="1124744"/>
            <a:chExt cx="7416824" cy="4174723"/>
          </a:xfrm>
        </p:grpSpPr>
        <p:sp>
          <p:nvSpPr>
            <p:cNvPr id="3" name="TextBox 2"/>
            <p:cNvSpPr txBox="1"/>
            <p:nvPr/>
          </p:nvSpPr>
          <p:spPr>
            <a:xfrm>
              <a:off x="899592" y="4653136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(11)</a:t>
              </a:r>
              <a:r>
                <a:rPr lang="ko-KR" altLang="en-US" dirty="0"/>
                <a:t>배선</a:t>
              </a:r>
              <a:r>
                <a:rPr lang="en-US" altLang="ko-KR" dirty="0"/>
                <a:t>1---</a:t>
              </a:r>
              <a:r>
                <a:rPr lang="ko-KR" altLang="en-US" dirty="0"/>
                <a:t>양쪽의 마이크로</a:t>
              </a:r>
              <a:endParaRPr lang="en-US" altLang="ko-KR" dirty="0"/>
            </a:p>
            <a:p>
              <a:r>
                <a:rPr lang="ko-KR" altLang="en-US" dirty="0"/>
                <a:t>                스위치</a:t>
              </a:r>
              <a:r>
                <a:rPr lang="en-US" altLang="ko-KR" dirty="0"/>
                <a:t>(</a:t>
              </a:r>
              <a:r>
                <a:rPr lang="ko-KR" altLang="en-US" dirty="0"/>
                <a:t>적색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pic>
          <p:nvPicPr>
            <p:cNvPr id="4098" name="Picture 2" descr="C:\Users\user-77\Documents\신모델구상\심플로봇\마이크로\배선1.jpg"/>
            <p:cNvPicPr>
              <a:picLocks noChangeAspect="1" noChangeArrowheads="1"/>
            </p:cNvPicPr>
            <p:nvPr/>
          </p:nvPicPr>
          <p:blipFill>
            <a:blip r:embed="rId2" cstate="print"/>
            <a:srcRect l="1963" t="25625" r="35825" b="3126"/>
            <a:stretch>
              <a:fillRect/>
            </a:stretch>
          </p:blipFill>
          <p:spPr bwMode="auto">
            <a:xfrm>
              <a:off x="1043608" y="1124744"/>
              <a:ext cx="6984776" cy="3359766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932040" y="4653136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(12)</a:t>
              </a:r>
              <a:r>
                <a:rPr lang="ko-KR" altLang="en-US" dirty="0"/>
                <a:t>배선</a:t>
              </a:r>
              <a:r>
                <a:rPr lang="en-US" altLang="ko-KR" dirty="0"/>
                <a:t>2---</a:t>
              </a:r>
              <a:r>
                <a:rPr lang="ko-KR" altLang="en-US" dirty="0"/>
                <a:t>양쪽의 마이크로</a:t>
              </a:r>
              <a:endParaRPr lang="en-US" altLang="ko-KR" dirty="0"/>
            </a:p>
            <a:p>
              <a:r>
                <a:rPr lang="ko-KR" altLang="en-US" dirty="0"/>
                <a:t>                 스위치</a:t>
              </a:r>
              <a:r>
                <a:rPr lang="en-US" altLang="ko-KR" dirty="0"/>
                <a:t>(</a:t>
              </a:r>
              <a:r>
                <a:rPr lang="ko-KR" altLang="en-US" dirty="0"/>
                <a:t>흑색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sp>
          <p:nvSpPr>
            <p:cNvPr id="8" name="오른쪽 화살표 7"/>
            <p:cNvSpPr/>
            <p:nvPr/>
          </p:nvSpPr>
          <p:spPr>
            <a:xfrm rot="16200000">
              <a:off x="2468200" y="2171137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 rot="16200000">
              <a:off x="6012160" y="2420888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-77\Documents\신모델구상\심플로봇\마이크로\배선1.jpg"/>
          <p:cNvPicPr>
            <a:picLocks noChangeAspect="1" noChangeArrowheads="1"/>
          </p:cNvPicPr>
          <p:nvPr/>
        </p:nvPicPr>
        <p:blipFill>
          <a:blip r:embed="rId2" cstate="print"/>
          <a:srcRect l="69687" t="29375" b="6876"/>
          <a:stretch>
            <a:fillRect/>
          </a:stretch>
        </p:blipFill>
        <p:spPr bwMode="auto">
          <a:xfrm>
            <a:off x="4860032" y="2062589"/>
            <a:ext cx="3528392" cy="31165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5230941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(14)</a:t>
            </a:r>
            <a:r>
              <a:rPr lang="ko-KR" altLang="en-US" dirty="0"/>
              <a:t>배선</a:t>
            </a:r>
            <a:r>
              <a:rPr lang="en-US" altLang="ko-KR" dirty="0"/>
              <a:t>3---</a:t>
            </a:r>
            <a:r>
              <a:rPr lang="ko-KR" altLang="en-US" dirty="0"/>
              <a:t>건전지의 선과 마이크로  스위치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523094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(13)</a:t>
            </a:r>
            <a:r>
              <a:rPr lang="ko-KR" altLang="en-US" dirty="0"/>
              <a:t> 건전지 선을</a:t>
            </a:r>
            <a:r>
              <a:rPr lang="en-US" altLang="ko-KR" dirty="0"/>
              <a:t>  </a:t>
            </a:r>
            <a:r>
              <a:rPr lang="ko-KR" altLang="en-US" dirty="0"/>
              <a:t>구멍에 넣는다</a:t>
            </a:r>
          </a:p>
        </p:txBody>
      </p:sp>
      <p:pic>
        <p:nvPicPr>
          <p:cNvPr id="6" name="Picture 3" descr="C:\Users\user-77\Documents\신모델구상\심플로봇\마이크로\배선3.jpg"/>
          <p:cNvPicPr>
            <a:picLocks noChangeAspect="1" noChangeArrowheads="1"/>
          </p:cNvPicPr>
          <p:nvPr/>
        </p:nvPicPr>
        <p:blipFill>
          <a:blip r:embed="rId3" cstate="print"/>
          <a:srcRect l="2751" t="29376" r="66537" b="6876"/>
          <a:stretch>
            <a:fillRect/>
          </a:stretch>
        </p:blipFill>
        <p:spPr bwMode="auto">
          <a:xfrm>
            <a:off x="683568" y="2062589"/>
            <a:ext cx="3469091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548680"/>
            <a:ext cx="13681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조립도</a:t>
            </a:r>
          </a:p>
        </p:txBody>
      </p:sp>
      <p:sp>
        <p:nvSpPr>
          <p:cNvPr id="8" name="오른쪽 화살표 7"/>
          <p:cNvSpPr/>
          <p:nvPr/>
        </p:nvSpPr>
        <p:spPr>
          <a:xfrm rot="16200000">
            <a:off x="2233060" y="4914877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10640648">
            <a:off x="6920271" y="2530740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21306254">
            <a:off x="6080212" y="2439937"/>
            <a:ext cx="36004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548680"/>
            <a:ext cx="13681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조립도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683568" y="1702549"/>
            <a:ext cx="7816350" cy="3742675"/>
            <a:chOff x="467544" y="1196752"/>
            <a:chExt cx="7816350" cy="3742675"/>
          </a:xfrm>
        </p:grpSpPr>
        <p:sp>
          <p:nvSpPr>
            <p:cNvPr id="2" name="TextBox 1"/>
            <p:cNvSpPr txBox="1"/>
            <p:nvPr/>
          </p:nvSpPr>
          <p:spPr>
            <a:xfrm>
              <a:off x="4572000" y="4293096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(16)</a:t>
              </a:r>
              <a:r>
                <a:rPr lang="ko-KR" altLang="en-US" dirty="0"/>
                <a:t>배선</a:t>
              </a:r>
              <a:r>
                <a:rPr lang="en-US" altLang="ko-KR" dirty="0"/>
                <a:t>5---</a:t>
              </a:r>
              <a:r>
                <a:rPr lang="ko-KR" altLang="en-US" dirty="0"/>
                <a:t>마이크로 스위치와</a:t>
              </a:r>
              <a:br>
                <a:rPr lang="en-US" altLang="ko-KR" dirty="0"/>
              </a:br>
              <a:r>
                <a:rPr lang="en-US" altLang="ko-KR" dirty="0"/>
                <a:t>                </a:t>
              </a:r>
              <a:r>
                <a:rPr lang="ko-KR" altLang="en-US" dirty="0"/>
                <a:t>좌우 모터단자</a:t>
              </a:r>
              <a:r>
                <a:rPr lang="en-US" altLang="ko-KR" dirty="0"/>
                <a:t>(</a:t>
              </a:r>
              <a:r>
                <a:rPr lang="ko-KR" altLang="en-US" dirty="0"/>
                <a:t>적색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pic>
          <p:nvPicPr>
            <p:cNvPr id="6146" name="Picture 2" descr="C:\Users\user-77\Documents\신모델구상\심플로봇\마이크로\배선2.jpg"/>
            <p:cNvPicPr>
              <a:picLocks noChangeAspect="1" noChangeArrowheads="1"/>
            </p:cNvPicPr>
            <p:nvPr/>
          </p:nvPicPr>
          <p:blipFill>
            <a:blip r:embed="rId2" cstate="print"/>
            <a:srcRect l="69687" t="21875" r="2751" b="20001"/>
            <a:stretch>
              <a:fillRect/>
            </a:stretch>
          </p:blipFill>
          <p:spPr bwMode="auto">
            <a:xfrm>
              <a:off x="4788023" y="1196752"/>
              <a:ext cx="3495871" cy="3096344"/>
            </a:xfrm>
            <a:prstGeom prst="rect">
              <a:avLst/>
            </a:prstGeom>
            <a:noFill/>
          </p:spPr>
        </p:pic>
        <p:pic>
          <p:nvPicPr>
            <p:cNvPr id="5" name="Picture 3" descr="C:\Users\user-77\Documents\신모델구상\심플로봇\마이크로\배선2.jpg"/>
            <p:cNvPicPr>
              <a:picLocks noChangeAspect="1" noChangeArrowheads="1"/>
            </p:cNvPicPr>
            <p:nvPr/>
          </p:nvPicPr>
          <p:blipFill>
            <a:blip r:embed="rId3" cstate="print"/>
            <a:srcRect l="37400" t="20000" r="33463" b="20001"/>
            <a:stretch>
              <a:fillRect/>
            </a:stretch>
          </p:blipFill>
          <p:spPr bwMode="auto">
            <a:xfrm>
              <a:off x="611560" y="1196752"/>
              <a:ext cx="3573397" cy="309050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467544" y="4293096"/>
              <a:ext cx="36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(15)</a:t>
              </a:r>
              <a:r>
                <a:rPr lang="ko-KR" altLang="en-US" dirty="0"/>
                <a:t>배선</a:t>
              </a:r>
              <a:r>
                <a:rPr lang="en-US" altLang="ko-KR" dirty="0"/>
                <a:t>4---</a:t>
              </a:r>
              <a:r>
                <a:rPr lang="ko-KR" altLang="en-US" dirty="0"/>
                <a:t>마이크로  스위치와</a:t>
              </a:r>
              <a:br>
                <a:rPr lang="en-US" altLang="ko-KR" dirty="0"/>
              </a:br>
              <a:r>
                <a:rPr lang="ko-KR" altLang="en-US" dirty="0"/>
                <a:t>                좌우 모터단자</a:t>
              </a:r>
              <a:r>
                <a:rPr lang="en-US" altLang="ko-KR" dirty="0"/>
                <a:t>(</a:t>
              </a:r>
              <a:r>
                <a:rPr lang="ko-KR" altLang="en-US" dirty="0"/>
                <a:t>흑색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sp>
          <p:nvSpPr>
            <p:cNvPr id="8" name="오른쪽 화살표 7"/>
            <p:cNvSpPr/>
            <p:nvPr/>
          </p:nvSpPr>
          <p:spPr>
            <a:xfrm rot="6888125">
              <a:off x="3472036" y="1409011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 rot="4468205">
              <a:off x="1037203" y="1371687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오른쪽 화살표 9"/>
            <p:cNvSpPr/>
            <p:nvPr/>
          </p:nvSpPr>
          <p:spPr>
            <a:xfrm rot="14500704">
              <a:off x="5058574" y="2257030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 rot="17246534">
              <a:off x="7478645" y="2231189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548680"/>
            <a:ext cx="13681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조립도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467544" y="2062589"/>
            <a:ext cx="8051395" cy="3598659"/>
            <a:chOff x="467544" y="1340768"/>
            <a:chExt cx="8051395" cy="3598659"/>
          </a:xfrm>
        </p:grpSpPr>
        <p:sp>
          <p:nvSpPr>
            <p:cNvPr id="2" name="TextBox 1"/>
            <p:cNvSpPr txBox="1"/>
            <p:nvPr/>
          </p:nvSpPr>
          <p:spPr>
            <a:xfrm>
              <a:off x="4572000" y="4293096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(18)</a:t>
              </a:r>
              <a:r>
                <a:rPr lang="ko-KR" altLang="en-US" dirty="0"/>
                <a:t>배선</a:t>
              </a:r>
              <a:r>
                <a:rPr lang="en-US" altLang="ko-KR" dirty="0"/>
                <a:t>7---</a:t>
              </a:r>
              <a:r>
                <a:rPr lang="ko-KR" altLang="en-US" dirty="0"/>
                <a:t>슬라이드 스위치 중앙</a:t>
              </a:r>
              <a:br>
                <a:rPr lang="en-US" altLang="ko-KR" dirty="0"/>
              </a:br>
              <a:r>
                <a:rPr lang="en-US" altLang="ko-KR" dirty="0"/>
                <a:t>                  </a:t>
              </a:r>
              <a:r>
                <a:rPr lang="ko-KR" altLang="en-US" dirty="0"/>
                <a:t>   단자에</a:t>
              </a:r>
              <a:r>
                <a:rPr lang="en-US" altLang="ko-KR" dirty="0"/>
                <a:t>(</a:t>
              </a:r>
              <a:r>
                <a:rPr lang="ko-KR" altLang="en-US" dirty="0"/>
                <a:t>적색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544" y="4293096"/>
              <a:ext cx="36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(17)</a:t>
              </a:r>
              <a:r>
                <a:rPr lang="ko-KR" altLang="en-US" dirty="0"/>
                <a:t>배선</a:t>
              </a:r>
              <a:r>
                <a:rPr lang="en-US" altLang="ko-KR" dirty="0"/>
                <a:t>6---</a:t>
              </a:r>
              <a:r>
                <a:rPr lang="ko-KR" altLang="en-US" dirty="0"/>
                <a:t>슬라이드  스위치와</a:t>
              </a:r>
              <a:br>
                <a:rPr lang="en-US" altLang="ko-KR" dirty="0"/>
              </a:br>
              <a:r>
                <a:rPr lang="ko-KR" altLang="en-US" dirty="0"/>
                <a:t>                    건전지케이스</a:t>
              </a:r>
              <a:r>
                <a:rPr lang="en-US" altLang="ko-KR" dirty="0"/>
                <a:t>(</a:t>
              </a:r>
              <a:r>
                <a:rPr lang="ko-KR" altLang="en-US" dirty="0"/>
                <a:t>적색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pic>
          <p:nvPicPr>
            <p:cNvPr id="1026" name="Picture 2" descr="C:\Users\user-77\Documents\신모델구상\심플로봇\더듬이로봇\슬라이드스위치배선1.jpg"/>
            <p:cNvPicPr>
              <a:picLocks noChangeAspect="1" noChangeArrowheads="1"/>
            </p:cNvPicPr>
            <p:nvPr/>
          </p:nvPicPr>
          <p:blipFill>
            <a:blip r:embed="rId2" cstate="print"/>
            <a:srcRect l="31888" t="-624" r="18500" b="8751"/>
            <a:stretch>
              <a:fillRect/>
            </a:stretch>
          </p:blipFill>
          <p:spPr bwMode="auto">
            <a:xfrm>
              <a:off x="621848" y="1340768"/>
              <a:ext cx="3795850" cy="2952328"/>
            </a:xfrm>
            <a:prstGeom prst="rect">
              <a:avLst/>
            </a:prstGeom>
            <a:noFill/>
          </p:spPr>
        </p:pic>
        <p:sp>
          <p:nvSpPr>
            <p:cNvPr id="9" name="오른쪽 화살표 8"/>
            <p:cNvSpPr/>
            <p:nvPr/>
          </p:nvSpPr>
          <p:spPr>
            <a:xfrm rot="20530936">
              <a:off x="1954154" y="3754606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7" name="Picture 3" descr="C:\Users\user-77\Documents\신모델구상\심플로봇\더듬이로봇\슬라이드스위치배선2.jpg"/>
            <p:cNvPicPr>
              <a:picLocks noChangeAspect="1" noChangeArrowheads="1"/>
            </p:cNvPicPr>
            <p:nvPr/>
          </p:nvPicPr>
          <p:blipFill>
            <a:blip r:embed="rId3" cstate="print"/>
            <a:srcRect l="26375" t="-624" r="22438" b="10626"/>
            <a:stretch>
              <a:fillRect/>
            </a:stretch>
          </p:blipFill>
          <p:spPr bwMode="auto">
            <a:xfrm>
              <a:off x="4716016" y="1412776"/>
              <a:ext cx="3802923" cy="2808312"/>
            </a:xfrm>
            <a:prstGeom prst="rect">
              <a:avLst/>
            </a:prstGeom>
            <a:noFill/>
          </p:spPr>
        </p:pic>
        <p:sp>
          <p:nvSpPr>
            <p:cNvPr id="11" name="오른쪽 화살표 10"/>
            <p:cNvSpPr/>
            <p:nvPr/>
          </p:nvSpPr>
          <p:spPr>
            <a:xfrm rot="15451543">
              <a:off x="6528200" y="3876647"/>
              <a:ext cx="355757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548680"/>
            <a:ext cx="13681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조립도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467544" y="1774557"/>
            <a:ext cx="7992889" cy="3310627"/>
            <a:chOff x="467544" y="1628800"/>
            <a:chExt cx="7992889" cy="3310627"/>
          </a:xfrm>
        </p:grpSpPr>
        <p:sp>
          <p:nvSpPr>
            <p:cNvPr id="2" name="TextBox 1"/>
            <p:cNvSpPr txBox="1"/>
            <p:nvPr/>
          </p:nvSpPr>
          <p:spPr>
            <a:xfrm>
              <a:off x="4572000" y="4293096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(20)</a:t>
              </a:r>
              <a:r>
                <a:rPr lang="ko-KR" altLang="en-US" dirty="0"/>
                <a:t>정리</a:t>
              </a:r>
              <a:r>
                <a:rPr lang="en-US" altLang="ko-KR" dirty="0"/>
                <a:t>---</a:t>
              </a:r>
              <a:r>
                <a:rPr lang="ko-KR" altLang="en-US" dirty="0"/>
                <a:t> </a:t>
              </a:r>
              <a:r>
                <a:rPr lang="ko-KR" altLang="en-US" dirty="0" err="1"/>
                <a:t>엔드캡으로</a:t>
              </a:r>
              <a:r>
                <a:rPr lang="ko-KR" altLang="en-US" dirty="0"/>
                <a:t>  </a:t>
              </a:r>
              <a:r>
                <a:rPr lang="en-US" altLang="ko-KR" dirty="0"/>
                <a:t>3</a:t>
              </a:r>
              <a:r>
                <a:rPr lang="ko-KR" altLang="en-US" dirty="0"/>
                <a:t>개 적색</a:t>
              </a:r>
              <a:br>
                <a:rPr lang="en-US" altLang="ko-KR" dirty="0"/>
              </a:br>
              <a:r>
                <a:rPr lang="en-US" altLang="ko-KR" dirty="0"/>
                <a:t>                   </a:t>
              </a:r>
              <a:r>
                <a:rPr lang="ko-KR" altLang="en-US" dirty="0"/>
                <a:t>선을 끼운다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544" y="4293096"/>
              <a:ext cx="36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(19)</a:t>
              </a:r>
              <a:r>
                <a:rPr lang="ko-KR" altLang="en-US" dirty="0"/>
                <a:t>배선</a:t>
              </a:r>
              <a:r>
                <a:rPr lang="en-US" altLang="ko-KR" dirty="0"/>
                <a:t>8---</a:t>
              </a:r>
              <a:r>
                <a:rPr lang="ko-KR" altLang="en-US" dirty="0"/>
                <a:t>슬라이드  스위치선과</a:t>
              </a:r>
              <a:br>
                <a:rPr lang="en-US" altLang="ko-KR" dirty="0"/>
              </a:br>
              <a:r>
                <a:rPr lang="ko-KR" altLang="en-US" dirty="0"/>
                <a:t>                좌우 모터선 </a:t>
              </a:r>
              <a:r>
                <a:rPr lang="en-US" altLang="ko-KR" dirty="0"/>
                <a:t>3</a:t>
              </a:r>
              <a:r>
                <a:rPr lang="ko-KR" altLang="en-US" dirty="0"/>
                <a:t>개를</a:t>
              </a:r>
              <a:r>
                <a:rPr lang="en-US" altLang="ko-KR" dirty="0"/>
                <a:t>(</a:t>
              </a:r>
              <a:r>
                <a:rPr lang="ko-KR" altLang="en-US" dirty="0"/>
                <a:t>적색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pic>
          <p:nvPicPr>
            <p:cNvPr id="2051" name="Picture 3" descr="C:\Users\user-77\Documents\신모델구상\심플로봇\더듬이로봇\적색정리.jpg"/>
            <p:cNvPicPr>
              <a:picLocks noChangeAspect="1" noChangeArrowheads="1"/>
            </p:cNvPicPr>
            <p:nvPr/>
          </p:nvPicPr>
          <p:blipFill>
            <a:blip r:embed="rId2" cstate="print"/>
            <a:srcRect l="18598" t="3126" r="25932" b="5001"/>
            <a:stretch>
              <a:fillRect/>
            </a:stretch>
          </p:blipFill>
          <p:spPr bwMode="auto">
            <a:xfrm>
              <a:off x="467544" y="1628800"/>
              <a:ext cx="3829926" cy="2664296"/>
            </a:xfrm>
            <a:prstGeom prst="rect">
              <a:avLst/>
            </a:prstGeom>
            <a:noFill/>
          </p:spPr>
        </p:pic>
        <p:pic>
          <p:nvPicPr>
            <p:cNvPr id="2052" name="Picture 4" descr="C:\Users\user-77\Documents\신모델구상\심플로봇\더듬이로봇\적색정리2.jpg"/>
            <p:cNvPicPr>
              <a:picLocks noChangeAspect="1" noChangeArrowheads="1"/>
            </p:cNvPicPr>
            <p:nvPr/>
          </p:nvPicPr>
          <p:blipFill>
            <a:blip r:embed="rId3" cstate="print"/>
            <a:srcRect l="31888" r="9838" b="8751"/>
            <a:stretch>
              <a:fillRect/>
            </a:stretch>
          </p:blipFill>
          <p:spPr bwMode="auto">
            <a:xfrm>
              <a:off x="4427985" y="1628800"/>
              <a:ext cx="4032448" cy="2651990"/>
            </a:xfrm>
            <a:prstGeom prst="rect">
              <a:avLst/>
            </a:prstGeom>
            <a:noFill/>
          </p:spPr>
        </p:pic>
        <p:sp>
          <p:nvSpPr>
            <p:cNvPr id="9" name="오른쪽 화살표 8"/>
            <p:cNvSpPr/>
            <p:nvPr/>
          </p:nvSpPr>
          <p:spPr>
            <a:xfrm rot="10028514">
              <a:off x="2589054" y="3204879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오른쪽 화살표 7"/>
            <p:cNvSpPr/>
            <p:nvPr/>
          </p:nvSpPr>
          <p:spPr>
            <a:xfrm rot="11597574">
              <a:off x="6552785" y="2996952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48680"/>
            <a:ext cx="13681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조립도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740955" y="2134597"/>
            <a:ext cx="7863493" cy="3382635"/>
            <a:chOff x="435540" y="1700808"/>
            <a:chExt cx="7863493" cy="3382635"/>
          </a:xfrm>
        </p:grpSpPr>
        <p:sp>
          <p:nvSpPr>
            <p:cNvPr id="3" name="TextBox 2"/>
            <p:cNvSpPr txBox="1"/>
            <p:nvPr/>
          </p:nvSpPr>
          <p:spPr>
            <a:xfrm>
              <a:off x="1032866" y="44371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(21)</a:t>
              </a:r>
              <a:r>
                <a:rPr lang="ko-KR" altLang="en-US" dirty="0"/>
                <a:t>배선 정리 및 바퀴 조립</a:t>
              </a:r>
              <a:br>
                <a:rPr lang="en-US" altLang="ko-KR" dirty="0"/>
              </a:br>
              <a:r>
                <a:rPr lang="en-US" altLang="ko-KR" dirty="0"/>
                <a:t>      --</a:t>
              </a:r>
              <a:r>
                <a:rPr lang="ko-KR" altLang="en-US" dirty="0" err="1"/>
                <a:t>엔드캡으로</a:t>
              </a:r>
              <a:r>
                <a:rPr lang="ko-KR" altLang="en-US" dirty="0"/>
                <a:t> 정리한 모습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58673" y="4365104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(22)</a:t>
              </a:r>
              <a:r>
                <a:rPr lang="ko-KR" altLang="en-US" dirty="0"/>
                <a:t>더듬이 조립</a:t>
              </a:r>
              <a:r>
                <a:rPr lang="en-US" altLang="ko-KR" dirty="0"/>
                <a:t>1---</a:t>
              </a:r>
              <a:r>
                <a:rPr lang="ko-KR" altLang="en-US" dirty="0"/>
                <a:t>철사 변형</a:t>
              </a:r>
              <a:br>
                <a:rPr lang="en-US" altLang="ko-KR" dirty="0"/>
              </a:br>
              <a:r>
                <a:rPr lang="en-US" altLang="ko-KR" dirty="0"/>
                <a:t>            </a:t>
              </a:r>
              <a:r>
                <a:rPr lang="ko-KR" altLang="en-US" dirty="0"/>
                <a:t>더듬이 집에 끼움</a:t>
              </a:r>
              <a:r>
                <a:rPr lang="en-US" altLang="ko-KR" dirty="0"/>
                <a:t>                    </a:t>
              </a:r>
              <a:endParaRPr lang="ko-KR" altLang="en-US" dirty="0"/>
            </a:p>
          </p:txBody>
        </p:sp>
        <p:pic>
          <p:nvPicPr>
            <p:cNvPr id="1026" name="Picture 2" descr="C:\Users\user-77\Documents\신모델구상\심플로봇\더듬이로봇\더듬이조립1.jpg"/>
            <p:cNvPicPr>
              <a:picLocks noChangeAspect="1" noChangeArrowheads="1"/>
            </p:cNvPicPr>
            <p:nvPr/>
          </p:nvPicPr>
          <p:blipFill>
            <a:blip r:embed="rId2" cstate="print"/>
            <a:srcRect l="37400" t="21875" r="31100" b="23750"/>
            <a:stretch>
              <a:fillRect/>
            </a:stretch>
          </p:blipFill>
          <p:spPr bwMode="auto">
            <a:xfrm>
              <a:off x="4716016" y="1700808"/>
              <a:ext cx="3583017" cy="2597688"/>
            </a:xfrm>
            <a:prstGeom prst="rect">
              <a:avLst/>
            </a:prstGeom>
            <a:noFill/>
          </p:spPr>
        </p:pic>
        <p:pic>
          <p:nvPicPr>
            <p:cNvPr id="1027" name="Picture 3" descr="C:\Users\user-77\Documents\신모델구상\심플로봇\더듬이로봇\배선정리.jpg"/>
            <p:cNvPicPr>
              <a:picLocks noChangeAspect="1" noChangeArrowheads="1"/>
            </p:cNvPicPr>
            <p:nvPr/>
          </p:nvPicPr>
          <p:blipFill>
            <a:blip r:embed="rId3" cstate="print"/>
            <a:srcRect l="37400" t="23750" r="31100" b="25625"/>
            <a:stretch>
              <a:fillRect/>
            </a:stretch>
          </p:blipFill>
          <p:spPr bwMode="auto">
            <a:xfrm>
              <a:off x="435540" y="1700808"/>
              <a:ext cx="3947106" cy="2664296"/>
            </a:xfrm>
            <a:prstGeom prst="rect">
              <a:avLst/>
            </a:prstGeom>
            <a:noFill/>
          </p:spPr>
        </p:pic>
        <p:sp>
          <p:nvSpPr>
            <p:cNvPr id="8" name="오른쪽 화살표 7"/>
            <p:cNvSpPr/>
            <p:nvPr/>
          </p:nvSpPr>
          <p:spPr>
            <a:xfrm rot="16200000">
              <a:off x="4021494" y="4293097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 rot="16200000">
              <a:off x="539552" y="4221088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오른쪽 화살표 9"/>
            <p:cNvSpPr/>
            <p:nvPr/>
          </p:nvSpPr>
          <p:spPr>
            <a:xfrm rot="16200000">
              <a:off x="2195736" y="3717032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 rot="16200000">
              <a:off x="6588224" y="3645025"/>
              <a:ext cx="360040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-77\Documents\신모델구상\심플로봇\마이크로\입체도1.jpg"/>
          <p:cNvPicPr>
            <a:picLocks noChangeAspect="1" noChangeArrowheads="1"/>
          </p:cNvPicPr>
          <p:nvPr/>
        </p:nvPicPr>
        <p:blipFill>
          <a:blip r:embed="rId2" cstate="print"/>
          <a:srcRect l="15350" t="16250" r="39763" b="10626"/>
          <a:stretch>
            <a:fillRect/>
          </a:stretch>
        </p:blipFill>
        <p:spPr bwMode="auto">
          <a:xfrm>
            <a:off x="3779912" y="260648"/>
            <a:ext cx="5040560" cy="34488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3528392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ko-KR" altLang="en-US" dirty="0"/>
              <a:t>쉽고 흥미로운 메커니즘의 세계</a:t>
            </a:r>
            <a:r>
              <a:rPr lang="en-US" altLang="ko-KR" dirty="0"/>
              <a:t>!</a:t>
            </a:r>
          </a:p>
          <a:p>
            <a:r>
              <a:rPr lang="ko-KR" altLang="en-US" sz="2400" dirty="0"/>
              <a:t>로봇 키트 시리즈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787893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특징   ⊙ </a:t>
            </a:r>
            <a:r>
              <a:rPr lang="ko-KR" altLang="en-US" dirty="0">
                <a:latin typeface="+mj-ea"/>
                <a:ea typeface="+mj-ea"/>
              </a:rPr>
              <a:t>쉬운 조립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>
                <a:latin typeface="맑은 고딕"/>
                <a:ea typeface="맑은 고딕"/>
              </a:rPr>
              <a:t>        </a:t>
            </a:r>
            <a:r>
              <a:rPr lang="ko-KR" altLang="en-US" dirty="0"/>
              <a:t>⊙ 창의력 교육에 적합</a:t>
            </a:r>
            <a:br>
              <a:rPr lang="en-US" altLang="ko-KR" dirty="0">
                <a:latin typeface="맑은 고딕"/>
                <a:ea typeface="맑은 고딕"/>
              </a:rPr>
            </a:br>
            <a:r>
              <a:rPr lang="en-US" altLang="ko-KR" dirty="0">
                <a:latin typeface="맑은 고딕"/>
                <a:ea typeface="맑은 고딕"/>
              </a:rPr>
              <a:t>        </a:t>
            </a:r>
            <a:r>
              <a:rPr lang="ko-KR" altLang="en-US" dirty="0"/>
              <a:t>⊙ 관절 조절로 다양한 움직임 가능 </a:t>
            </a:r>
            <a:br>
              <a:rPr lang="en-US" altLang="ko-KR" dirty="0"/>
            </a:br>
            <a:r>
              <a:rPr lang="en-US" altLang="ko-KR" dirty="0"/>
              <a:t>           </a:t>
            </a:r>
            <a:r>
              <a:rPr lang="ko-KR" altLang="en-US" dirty="0"/>
              <a:t>⊙ 화가 로봇</a:t>
            </a:r>
            <a:r>
              <a:rPr lang="en-US" altLang="ko-KR" dirty="0"/>
              <a:t>, </a:t>
            </a:r>
            <a:r>
              <a:rPr lang="ko-KR" altLang="en-US" dirty="0"/>
              <a:t>더듬이 로봇</a:t>
            </a:r>
            <a:r>
              <a:rPr lang="en-US" altLang="ko-KR" dirty="0"/>
              <a:t>, </a:t>
            </a:r>
            <a:r>
              <a:rPr lang="ko-KR" altLang="en-US" dirty="0"/>
              <a:t>라인 로봇</a:t>
            </a:r>
            <a:r>
              <a:rPr lang="en-US" altLang="ko-KR" dirty="0"/>
              <a:t>,</a:t>
            </a:r>
            <a:r>
              <a:rPr lang="ko-KR" altLang="en-US" dirty="0"/>
              <a:t>유선 </a:t>
            </a:r>
            <a:r>
              <a:rPr lang="ko-KR" altLang="en-US" dirty="0" err="1"/>
              <a:t>리모콘</a:t>
            </a:r>
            <a:r>
              <a:rPr lang="ko-KR" altLang="en-US" dirty="0"/>
              <a:t> 로봇 등 </a:t>
            </a:r>
            <a:br>
              <a:rPr lang="en-US" altLang="ko-KR" dirty="0"/>
            </a:br>
            <a:r>
              <a:rPr lang="en-US" altLang="ko-KR" dirty="0"/>
              <a:t>                </a:t>
            </a:r>
            <a:r>
              <a:rPr lang="ko-KR" altLang="en-US" dirty="0"/>
              <a:t>다양한 로봇 키트 시리즈</a:t>
            </a:r>
            <a:br>
              <a:rPr lang="en-US" altLang="ko-KR" dirty="0"/>
            </a:br>
            <a:r>
              <a:rPr lang="en-US" altLang="ko-KR" dirty="0"/>
              <a:t>      </a:t>
            </a:r>
            <a:r>
              <a:rPr lang="ko-KR" altLang="en-US" dirty="0"/>
              <a:t>주의</a:t>
            </a:r>
            <a:r>
              <a:rPr lang="en-US" altLang="ko-KR" dirty="0"/>
              <a:t>! </a:t>
            </a:r>
            <a:br>
              <a:rPr lang="en-US" altLang="ko-KR" dirty="0"/>
            </a:br>
            <a:r>
              <a:rPr lang="en-US" altLang="ko-KR" dirty="0"/>
              <a:t>        </a:t>
            </a:r>
            <a:r>
              <a:rPr lang="ko-KR" altLang="en-US" dirty="0"/>
              <a:t>⊙ 조립하기 전에 설명서를 충분히 숙지한다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        </a:t>
            </a:r>
            <a:r>
              <a:rPr lang="ko-KR" altLang="en-US" dirty="0"/>
              <a:t>⊙ 공구 사용시 안전 사고에 주의한다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</a:t>
            </a:r>
            <a:r>
              <a:rPr lang="ko-KR" altLang="en-US" dirty="0"/>
              <a:t>⊙ 완성 후 키트를 사용하지 않을 때에는 건전지를 빼놓는다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endParaRPr lang="ko-KR" altLang="en-US" dirty="0"/>
          </a:p>
        </p:txBody>
      </p:sp>
      <p:sp>
        <p:nvSpPr>
          <p:cNvPr id="5" name="&quot;없음&quot; 기호 4"/>
          <p:cNvSpPr/>
          <p:nvPr/>
        </p:nvSpPr>
        <p:spPr>
          <a:xfrm>
            <a:off x="395536" y="4228052"/>
            <a:ext cx="216024" cy="216024"/>
          </a:xfrm>
          <a:prstGeom prst="noSmoking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7589949" y="3730383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latin typeface="AR DARLING" pitchFamily="2" charset="0"/>
              </a:rPr>
              <a:t>Robot</a:t>
            </a:r>
            <a:endParaRPr lang="ko-KR" altLang="en-US" sz="5400" dirty="0">
              <a:latin typeface="AR DARLING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548680"/>
            <a:ext cx="13681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조립도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683568" y="1702549"/>
            <a:ext cx="8136904" cy="4390747"/>
            <a:chOff x="683568" y="980728"/>
            <a:chExt cx="8136904" cy="4390747"/>
          </a:xfrm>
        </p:grpSpPr>
        <p:sp>
          <p:nvSpPr>
            <p:cNvPr id="7" name="TextBox 6"/>
            <p:cNvSpPr txBox="1"/>
            <p:nvPr/>
          </p:nvSpPr>
          <p:spPr>
            <a:xfrm>
              <a:off x="1115616" y="4725144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(23)</a:t>
              </a:r>
              <a:r>
                <a:rPr lang="ko-KR" altLang="en-US" dirty="0"/>
                <a:t> 더듬이 조립</a:t>
              </a:r>
              <a:r>
                <a:rPr lang="en-US" altLang="ko-KR" dirty="0"/>
                <a:t>2---</a:t>
              </a:r>
              <a:r>
                <a:rPr lang="ko-KR" altLang="en-US" dirty="0"/>
                <a:t>철사 변형</a:t>
              </a:r>
              <a:br>
                <a:rPr lang="en-US" altLang="ko-KR" dirty="0"/>
              </a:br>
              <a:r>
                <a:rPr lang="en-US" altLang="ko-KR" dirty="0"/>
                <a:t>            </a:t>
              </a:r>
              <a:r>
                <a:rPr lang="ko-KR" altLang="en-US" dirty="0"/>
                <a:t>더듬이 집에 끼움</a:t>
              </a:r>
              <a:r>
                <a:rPr lang="en-US" altLang="ko-KR" dirty="0"/>
                <a:t> </a:t>
              </a:r>
              <a:endParaRPr lang="ko-KR" altLang="en-US" dirty="0"/>
            </a:p>
          </p:txBody>
        </p:sp>
        <p:pic>
          <p:nvPicPr>
            <p:cNvPr id="2051" name="Picture 3" descr="C:\Users\user-77\Documents\신모델구상\심플로봇\더듬이로봇\건전지끼우기.jpg"/>
            <p:cNvPicPr>
              <a:picLocks noChangeAspect="1" noChangeArrowheads="1"/>
            </p:cNvPicPr>
            <p:nvPr/>
          </p:nvPicPr>
          <p:blipFill>
            <a:blip r:embed="rId2" cstate="print"/>
            <a:srcRect l="38188" t="27500" r="31100" b="27500"/>
            <a:stretch>
              <a:fillRect/>
            </a:stretch>
          </p:blipFill>
          <p:spPr bwMode="auto">
            <a:xfrm>
              <a:off x="683568" y="2204864"/>
              <a:ext cx="3861429" cy="2376264"/>
            </a:xfrm>
            <a:prstGeom prst="rect">
              <a:avLst/>
            </a:prstGeom>
            <a:noFill/>
          </p:spPr>
        </p:pic>
        <p:pic>
          <p:nvPicPr>
            <p:cNvPr id="8" name="Picture 4" descr="C:\Users\user-77\Documents\신모델구상\심플로봇\마이크로\입체도6.jpg"/>
            <p:cNvPicPr>
              <a:picLocks noChangeAspect="1" noChangeArrowheads="1"/>
            </p:cNvPicPr>
            <p:nvPr/>
          </p:nvPicPr>
          <p:blipFill>
            <a:blip r:embed="rId3" cstate="print"/>
            <a:srcRect l="33463" t="15255" r="34250" b="16746"/>
            <a:stretch>
              <a:fillRect/>
            </a:stretch>
          </p:blipFill>
          <p:spPr bwMode="auto">
            <a:xfrm>
              <a:off x="4644008" y="980728"/>
              <a:ext cx="4176464" cy="3565274"/>
            </a:xfrm>
            <a:prstGeom prst="rect">
              <a:avLst/>
            </a:prstGeom>
            <a:noFill/>
          </p:spPr>
        </p:pic>
        <p:sp>
          <p:nvSpPr>
            <p:cNvPr id="6" name="오른쪽 화살표 5"/>
            <p:cNvSpPr/>
            <p:nvPr/>
          </p:nvSpPr>
          <p:spPr>
            <a:xfrm rot="5400000">
              <a:off x="2101721" y="2326873"/>
              <a:ext cx="404054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0072" y="4669158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(23)</a:t>
              </a:r>
              <a:r>
                <a:rPr lang="ko-KR" altLang="en-US" dirty="0"/>
                <a:t> 건전지  삽입 모습</a:t>
              </a:r>
            </a:p>
          </p:txBody>
        </p:sp>
        <p:sp>
          <p:nvSpPr>
            <p:cNvPr id="11" name="오른쪽 화살표 10"/>
            <p:cNvSpPr/>
            <p:nvPr/>
          </p:nvSpPr>
          <p:spPr>
            <a:xfrm>
              <a:off x="6021492" y="1988840"/>
              <a:ext cx="404054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83568" y="548680"/>
            <a:ext cx="27363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배선도</a:t>
            </a:r>
            <a:r>
              <a:rPr lang="en-US" altLang="ko-KR" sz="2400" dirty="0"/>
              <a:t>--</a:t>
            </a:r>
            <a:r>
              <a:rPr lang="ko-KR" altLang="en-US" sz="2400" dirty="0" err="1"/>
              <a:t>간략화</a:t>
            </a:r>
            <a:endParaRPr lang="ko-KR" altLang="en-US" sz="2400" dirty="0"/>
          </a:p>
        </p:txBody>
      </p:sp>
      <p:grpSp>
        <p:nvGrpSpPr>
          <p:cNvPr id="80" name="그룹 79"/>
          <p:cNvGrpSpPr/>
          <p:nvPr/>
        </p:nvGrpSpPr>
        <p:grpSpPr>
          <a:xfrm>
            <a:off x="1835696" y="836712"/>
            <a:ext cx="6192688" cy="5472609"/>
            <a:chOff x="1835696" y="836712"/>
            <a:chExt cx="6192688" cy="5472609"/>
          </a:xfrm>
        </p:grpSpPr>
        <p:grpSp>
          <p:nvGrpSpPr>
            <p:cNvPr id="2" name="그룹 29"/>
            <p:cNvGrpSpPr/>
            <p:nvPr/>
          </p:nvGrpSpPr>
          <p:grpSpPr>
            <a:xfrm>
              <a:off x="2411760" y="836712"/>
              <a:ext cx="5005172" cy="5472609"/>
              <a:chOff x="1552785" y="256704"/>
              <a:chExt cx="5864147" cy="6052617"/>
            </a:xfrm>
          </p:grpSpPr>
          <p:pic>
            <p:nvPicPr>
              <p:cNvPr id="1026" name="Picture 2" descr="C:\Users\user-77\Documents\신모델구상\심플로봇\마이크로\스위치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4801" t="21875" r="52362" b="21875"/>
              <a:stretch>
                <a:fillRect/>
              </a:stretch>
            </p:blipFill>
            <p:spPr bwMode="auto">
              <a:xfrm rot="12238760">
                <a:off x="4708132" y="275291"/>
                <a:ext cx="1454739" cy="1504902"/>
              </a:xfrm>
              <a:prstGeom prst="rect">
                <a:avLst/>
              </a:prstGeom>
              <a:noFill/>
            </p:spPr>
          </p:pic>
          <p:grpSp>
            <p:nvGrpSpPr>
              <p:cNvPr id="3" name="그룹 28"/>
              <p:cNvGrpSpPr/>
              <p:nvPr/>
            </p:nvGrpSpPr>
            <p:grpSpPr>
              <a:xfrm>
                <a:off x="1552785" y="256704"/>
                <a:ext cx="5864147" cy="6052617"/>
                <a:chOff x="1552785" y="256704"/>
                <a:chExt cx="5864147" cy="6052617"/>
              </a:xfrm>
            </p:grpSpPr>
            <p:pic>
              <p:nvPicPr>
                <p:cNvPr id="1029" name="Picture 5" descr="C:\Users\user-77\Documents\신모델구상\심플로봇\마이크로\모터와 건전지홀더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4800" t="14375" r="62600" b="35000"/>
                <a:stretch>
                  <a:fillRect/>
                </a:stretch>
              </p:blipFill>
              <p:spPr bwMode="auto">
                <a:xfrm rot="13390410">
                  <a:off x="1552785" y="2012103"/>
                  <a:ext cx="1152128" cy="194421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" name="그룹 27"/>
                <p:cNvGrpSpPr/>
                <p:nvPr/>
              </p:nvGrpSpPr>
              <p:grpSpPr>
                <a:xfrm>
                  <a:off x="2369976" y="256704"/>
                  <a:ext cx="5046956" cy="6052617"/>
                  <a:chOff x="2369976" y="256704"/>
                  <a:chExt cx="5046956" cy="6052617"/>
                </a:xfrm>
              </p:grpSpPr>
              <p:grpSp>
                <p:nvGrpSpPr>
                  <p:cNvPr id="5" name="그룹 6"/>
                  <p:cNvGrpSpPr/>
                  <p:nvPr/>
                </p:nvGrpSpPr>
                <p:grpSpPr>
                  <a:xfrm rot="6288399">
                    <a:off x="2868608" y="308774"/>
                    <a:ext cx="1376396" cy="1272256"/>
                    <a:chOff x="4860032" y="2646243"/>
                    <a:chExt cx="2021559" cy="1790869"/>
                  </a:xfrm>
                </p:grpSpPr>
                <p:pic>
                  <p:nvPicPr>
                    <p:cNvPr id="1027" name="Picture 3" descr="C:\Users\user-77\Documents\신모델구상\심플로봇\마이크로\스위치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 l="27950" t="36875" r="50000" b="18125"/>
                    <a:stretch>
                      <a:fillRect/>
                    </a:stretch>
                  </p:blipFill>
                  <p:spPr bwMode="auto">
                    <a:xfrm>
                      <a:off x="4860032" y="2708920"/>
                      <a:ext cx="2016224" cy="1728192"/>
                    </a:xfrm>
                    <a:prstGeom prst="rect">
                      <a:avLst/>
                    </a:prstGeom>
                    <a:noFill/>
                  </p:spPr>
                </p:pic>
                <p:cxnSp>
                  <p:nvCxnSpPr>
                    <p:cNvPr id="6" name="직선 연결선 5"/>
                    <p:cNvCxnSpPr/>
                    <p:nvPr/>
                  </p:nvCxnSpPr>
                  <p:spPr>
                    <a:xfrm>
                      <a:off x="6557591" y="2646243"/>
                      <a:ext cx="324000" cy="104400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028" name="Picture 4" descr="C:\Users\user-77\Documents\신모델구상\심플로봇\마이크로\모터와 건전지홀더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44886" t="13125" r="37001" b="8126"/>
                  <a:stretch>
                    <a:fillRect/>
                  </a:stretch>
                </p:blipFill>
                <p:spPr bwMode="auto">
                  <a:xfrm rot="10800000">
                    <a:off x="3707904" y="2204864"/>
                    <a:ext cx="1656184" cy="302433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" name="Picture 5" descr="C:\Users\user-77\Documents\신모델구상\심플로봇\마이크로\모터와 건전지홀더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24800" t="14375" r="62600" b="35000"/>
                  <a:stretch>
                    <a:fillRect/>
                  </a:stretch>
                </p:blipFill>
                <p:spPr bwMode="auto">
                  <a:xfrm rot="8592703">
                    <a:off x="6264804" y="2053473"/>
                    <a:ext cx="1152128" cy="194421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31" name="Picture 7" descr="C:\Users\user-77\Documents\신모델구상\심플로봇\마이크로\슬라이드스위치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31499" t="33125" r="46063" b="31250"/>
                  <a:stretch>
                    <a:fillRect/>
                  </a:stretch>
                </p:blipFill>
                <p:spPr bwMode="auto">
                  <a:xfrm>
                    <a:off x="3851920" y="5445224"/>
                    <a:ext cx="1295824" cy="864097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8" name="자유형 17"/>
                  <p:cNvSpPr/>
                  <p:nvPr/>
                </p:nvSpPr>
                <p:spPr>
                  <a:xfrm>
                    <a:off x="4049486" y="867747"/>
                    <a:ext cx="793102" cy="83975"/>
                  </a:xfrm>
                  <a:custGeom>
                    <a:avLst/>
                    <a:gdLst>
                      <a:gd name="connsiteX0" fmla="*/ 0 w 793102"/>
                      <a:gd name="connsiteY0" fmla="*/ 55984 h 83975"/>
                      <a:gd name="connsiteX1" fmla="*/ 55983 w 793102"/>
                      <a:gd name="connsiteY1" fmla="*/ 37322 h 83975"/>
                      <a:gd name="connsiteX2" fmla="*/ 503853 w 793102"/>
                      <a:gd name="connsiteY2" fmla="*/ 18661 h 83975"/>
                      <a:gd name="connsiteX3" fmla="*/ 569167 w 793102"/>
                      <a:gd name="connsiteY3" fmla="*/ 9331 h 83975"/>
                      <a:gd name="connsiteX4" fmla="*/ 597159 w 793102"/>
                      <a:gd name="connsiteY4" fmla="*/ 0 h 83975"/>
                      <a:gd name="connsiteX5" fmla="*/ 662473 w 793102"/>
                      <a:gd name="connsiteY5" fmla="*/ 9331 h 83975"/>
                      <a:gd name="connsiteX6" fmla="*/ 727787 w 793102"/>
                      <a:gd name="connsiteY6" fmla="*/ 37322 h 83975"/>
                      <a:gd name="connsiteX7" fmla="*/ 746449 w 793102"/>
                      <a:gd name="connsiteY7" fmla="*/ 55984 h 83975"/>
                      <a:gd name="connsiteX8" fmla="*/ 793102 w 793102"/>
                      <a:gd name="connsiteY8" fmla="*/ 83975 h 83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93102" h="83975">
                        <a:moveTo>
                          <a:pt x="0" y="55984"/>
                        </a:moveTo>
                        <a:cubicBezTo>
                          <a:pt x="18661" y="49763"/>
                          <a:pt x="36330" y="38141"/>
                          <a:pt x="55983" y="37322"/>
                        </a:cubicBezTo>
                        <a:lnTo>
                          <a:pt x="503853" y="18661"/>
                        </a:lnTo>
                        <a:cubicBezTo>
                          <a:pt x="525624" y="15551"/>
                          <a:pt x="547602" y="13644"/>
                          <a:pt x="569167" y="9331"/>
                        </a:cubicBezTo>
                        <a:cubicBezTo>
                          <a:pt x="578811" y="7402"/>
                          <a:pt x="587324" y="0"/>
                          <a:pt x="597159" y="0"/>
                        </a:cubicBezTo>
                        <a:cubicBezTo>
                          <a:pt x="619151" y="0"/>
                          <a:pt x="640702" y="6221"/>
                          <a:pt x="662473" y="9331"/>
                        </a:cubicBezTo>
                        <a:cubicBezTo>
                          <a:pt x="687356" y="17625"/>
                          <a:pt x="704726" y="21948"/>
                          <a:pt x="727787" y="37322"/>
                        </a:cubicBezTo>
                        <a:cubicBezTo>
                          <a:pt x="735107" y="42202"/>
                          <a:pt x="739579" y="50488"/>
                          <a:pt x="746449" y="55984"/>
                        </a:cubicBezTo>
                        <a:cubicBezTo>
                          <a:pt x="765215" y="70997"/>
                          <a:pt x="773721" y="74285"/>
                          <a:pt x="793102" y="83975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/>
                      <a:t> </a:t>
                    </a:r>
                    <a:endParaRPr lang="ko-KR" altLang="en-US" dirty="0"/>
                  </a:p>
                </p:txBody>
              </p:sp>
              <p:sp>
                <p:nvSpPr>
                  <p:cNvPr id="19" name="자유형 18"/>
                  <p:cNvSpPr/>
                  <p:nvPr/>
                </p:nvSpPr>
                <p:spPr>
                  <a:xfrm>
                    <a:off x="4609322" y="979714"/>
                    <a:ext cx="205274" cy="1240972"/>
                  </a:xfrm>
                  <a:custGeom>
                    <a:avLst/>
                    <a:gdLst>
                      <a:gd name="connsiteX0" fmla="*/ 0 w 205274"/>
                      <a:gd name="connsiteY0" fmla="*/ 1240972 h 1240972"/>
                      <a:gd name="connsiteX1" fmla="*/ 9331 w 205274"/>
                      <a:gd name="connsiteY1" fmla="*/ 1175657 h 1240972"/>
                      <a:gd name="connsiteX2" fmla="*/ 18662 w 205274"/>
                      <a:gd name="connsiteY2" fmla="*/ 1138335 h 1240972"/>
                      <a:gd name="connsiteX3" fmla="*/ 27992 w 205274"/>
                      <a:gd name="connsiteY3" fmla="*/ 951723 h 1240972"/>
                      <a:gd name="connsiteX4" fmla="*/ 37323 w 205274"/>
                      <a:gd name="connsiteY4" fmla="*/ 895739 h 1240972"/>
                      <a:gd name="connsiteX5" fmla="*/ 46654 w 205274"/>
                      <a:gd name="connsiteY5" fmla="*/ 802433 h 1240972"/>
                      <a:gd name="connsiteX6" fmla="*/ 27992 w 205274"/>
                      <a:gd name="connsiteY6" fmla="*/ 587829 h 1240972"/>
                      <a:gd name="connsiteX7" fmla="*/ 9331 w 205274"/>
                      <a:gd name="connsiteY7" fmla="*/ 513184 h 1240972"/>
                      <a:gd name="connsiteX8" fmla="*/ 18662 w 205274"/>
                      <a:gd name="connsiteY8" fmla="*/ 382555 h 1240972"/>
                      <a:gd name="connsiteX9" fmla="*/ 46654 w 205274"/>
                      <a:gd name="connsiteY9" fmla="*/ 261257 h 1240972"/>
                      <a:gd name="connsiteX10" fmla="*/ 65315 w 205274"/>
                      <a:gd name="connsiteY10" fmla="*/ 177282 h 1240972"/>
                      <a:gd name="connsiteX11" fmla="*/ 93307 w 205274"/>
                      <a:gd name="connsiteY11" fmla="*/ 83976 h 1240972"/>
                      <a:gd name="connsiteX12" fmla="*/ 139960 w 205274"/>
                      <a:gd name="connsiteY12" fmla="*/ 46653 h 1240972"/>
                      <a:gd name="connsiteX13" fmla="*/ 158621 w 205274"/>
                      <a:gd name="connsiteY13" fmla="*/ 18662 h 1240972"/>
                      <a:gd name="connsiteX14" fmla="*/ 186613 w 205274"/>
                      <a:gd name="connsiteY14" fmla="*/ 9331 h 1240972"/>
                      <a:gd name="connsiteX15" fmla="*/ 205274 w 205274"/>
                      <a:gd name="connsiteY15" fmla="*/ 0 h 124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5274" h="1240972">
                        <a:moveTo>
                          <a:pt x="0" y="1240972"/>
                        </a:moveTo>
                        <a:cubicBezTo>
                          <a:pt x="3110" y="1219200"/>
                          <a:pt x="5397" y="1197295"/>
                          <a:pt x="9331" y="1175657"/>
                        </a:cubicBezTo>
                        <a:cubicBezTo>
                          <a:pt x="11625" y="1163040"/>
                          <a:pt x="17597" y="1151114"/>
                          <a:pt x="18662" y="1138335"/>
                        </a:cubicBezTo>
                        <a:cubicBezTo>
                          <a:pt x="23834" y="1076268"/>
                          <a:pt x="23215" y="1013821"/>
                          <a:pt x="27992" y="951723"/>
                        </a:cubicBezTo>
                        <a:cubicBezTo>
                          <a:pt x="29443" y="932860"/>
                          <a:pt x="34976" y="914512"/>
                          <a:pt x="37323" y="895739"/>
                        </a:cubicBezTo>
                        <a:cubicBezTo>
                          <a:pt x="41200" y="864723"/>
                          <a:pt x="43544" y="833535"/>
                          <a:pt x="46654" y="802433"/>
                        </a:cubicBezTo>
                        <a:cubicBezTo>
                          <a:pt x="40433" y="730898"/>
                          <a:pt x="37181" y="659043"/>
                          <a:pt x="27992" y="587829"/>
                        </a:cubicBezTo>
                        <a:cubicBezTo>
                          <a:pt x="24710" y="562392"/>
                          <a:pt x="9331" y="513184"/>
                          <a:pt x="9331" y="513184"/>
                        </a:cubicBezTo>
                        <a:cubicBezTo>
                          <a:pt x="12441" y="469641"/>
                          <a:pt x="13247" y="425872"/>
                          <a:pt x="18662" y="382555"/>
                        </a:cubicBezTo>
                        <a:cubicBezTo>
                          <a:pt x="32465" y="272131"/>
                          <a:pt x="29397" y="321657"/>
                          <a:pt x="46654" y="261257"/>
                        </a:cubicBezTo>
                        <a:cubicBezTo>
                          <a:pt x="58026" y="221454"/>
                          <a:pt x="55700" y="220550"/>
                          <a:pt x="65315" y="177282"/>
                        </a:cubicBezTo>
                        <a:cubicBezTo>
                          <a:pt x="68563" y="162665"/>
                          <a:pt x="87236" y="88023"/>
                          <a:pt x="93307" y="83976"/>
                        </a:cubicBezTo>
                        <a:cubicBezTo>
                          <a:pt x="114092" y="70119"/>
                          <a:pt x="124765" y="65647"/>
                          <a:pt x="139960" y="46653"/>
                        </a:cubicBezTo>
                        <a:cubicBezTo>
                          <a:pt x="146965" y="37897"/>
                          <a:pt x="149865" y="25667"/>
                          <a:pt x="158621" y="18662"/>
                        </a:cubicBezTo>
                        <a:cubicBezTo>
                          <a:pt x="166301" y="12518"/>
                          <a:pt x="177481" y="12984"/>
                          <a:pt x="186613" y="9331"/>
                        </a:cubicBezTo>
                        <a:cubicBezTo>
                          <a:pt x="193070" y="6748"/>
                          <a:pt x="199054" y="3110"/>
                          <a:pt x="205274" y="0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" name="자유형 19"/>
                  <p:cNvSpPr/>
                  <p:nvPr/>
                </p:nvSpPr>
                <p:spPr>
                  <a:xfrm>
                    <a:off x="3844212" y="1203649"/>
                    <a:ext cx="1203649" cy="233265"/>
                  </a:xfrm>
                  <a:custGeom>
                    <a:avLst/>
                    <a:gdLst>
                      <a:gd name="connsiteX0" fmla="*/ 0 w 1203649"/>
                      <a:gd name="connsiteY0" fmla="*/ 37322 h 233265"/>
                      <a:gd name="connsiteX1" fmla="*/ 93306 w 1203649"/>
                      <a:gd name="connsiteY1" fmla="*/ 9331 h 233265"/>
                      <a:gd name="connsiteX2" fmla="*/ 121298 w 1203649"/>
                      <a:gd name="connsiteY2" fmla="*/ 0 h 233265"/>
                      <a:gd name="connsiteX3" fmla="*/ 270588 w 1203649"/>
                      <a:gd name="connsiteY3" fmla="*/ 9331 h 233265"/>
                      <a:gd name="connsiteX4" fmla="*/ 298580 w 1203649"/>
                      <a:gd name="connsiteY4" fmla="*/ 18661 h 233265"/>
                      <a:gd name="connsiteX5" fmla="*/ 410547 w 1203649"/>
                      <a:gd name="connsiteY5" fmla="*/ 37322 h 233265"/>
                      <a:gd name="connsiteX6" fmla="*/ 447870 w 1203649"/>
                      <a:gd name="connsiteY6" fmla="*/ 46653 h 233265"/>
                      <a:gd name="connsiteX7" fmla="*/ 671804 w 1203649"/>
                      <a:gd name="connsiteY7" fmla="*/ 83975 h 233265"/>
                      <a:gd name="connsiteX8" fmla="*/ 690466 w 1203649"/>
                      <a:gd name="connsiteY8" fmla="*/ 158620 h 233265"/>
                      <a:gd name="connsiteX9" fmla="*/ 765110 w 1203649"/>
                      <a:gd name="connsiteY9" fmla="*/ 195943 h 233265"/>
                      <a:gd name="connsiteX10" fmla="*/ 793102 w 1203649"/>
                      <a:gd name="connsiteY10" fmla="*/ 205273 h 233265"/>
                      <a:gd name="connsiteX11" fmla="*/ 839755 w 1203649"/>
                      <a:gd name="connsiteY11" fmla="*/ 223935 h 233265"/>
                      <a:gd name="connsiteX12" fmla="*/ 886408 w 1203649"/>
                      <a:gd name="connsiteY12" fmla="*/ 233265 h 233265"/>
                      <a:gd name="connsiteX13" fmla="*/ 923731 w 1203649"/>
                      <a:gd name="connsiteY13" fmla="*/ 205273 h 233265"/>
                      <a:gd name="connsiteX14" fmla="*/ 979715 w 1203649"/>
                      <a:gd name="connsiteY14" fmla="*/ 158620 h 233265"/>
                      <a:gd name="connsiteX15" fmla="*/ 998376 w 1203649"/>
                      <a:gd name="connsiteY15" fmla="*/ 121298 h 233265"/>
                      <a:gd name="connsiteX16" fmla="*/ 1035698 w 1203649"/>
                      <a:gd name="connsiteY16" fmla="*/ 83975 h 233265"/>
                      <a:gd name="connsiteX17" fmla="*/ 1054359 w 1203649"/>
                      <a:gd name="connsiteY17" fmla="*/ 55984 h 233265"/>
                      <a:gd name="connsiteX18" fmla="*/ 1203649 w 1203649"/>
                      <a:gd name="connsiteY18" fmla="*/ 65314 h 233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203649" h="233265">
                        <a:moveTo>
                          <a:pt x="0" y="37322"/>
                        </a:moveTo>
                        <a:cubicBezTo>
                          <a:pt x="56404" y="23222"/>
                          <a:pt x="25160" y="32046"/>
                          <a:pt x="93306" y="9331"/>
                        </a:cubicBezTo>
                        <a:lnTo>
                          <a:pt x="121298" y="0"/>
                        </a:lnTo>
                        <a:cubicBezTo>
                          <a:pt x="171061" y="3110"/>
                          <a:pt x="221002" y="4111"/>
                          <a:pt x="270588" y="9331"/>
                        </a:cubicBezTo>
                        <a:cubicBezTo>
                          <a:pt x="280369" y="10361"/>
                          <a:pt x="288936" y="16732"/>
                          <a:pt x="298580" y="18661"/>
                        </a:cubicBezTo>
                        <a:cubicBezTo>
                          <a:pt x="335682" y="26081"/>
                          <a:pt x="373840" y="28145"/>
                          <a:pt x="410547" y="37322"/>
                        </a:cubicBezTo>
                        <a:cubicBezTo>
                          <a:pt x="422988" y="40432"/>
                          <a:pt x="435246" y="44399"/>
                          <a:pt x="447870" y="46653"/>
                        </a:cubicBezTo>
                        <a:cubicBezTo>
                          <a:pt x="522366" y="59956"/>
                          <a:pt x="597159" y="71534"/>
                          <a:pt x="671804" y="83975"/>
                        </a:cubicBezTo>
                        <a:cubicBezTo>
                          <a:pt x="678025" y="108857"/>
                          <a:pt x="672331" y="140484"/>
                          <a:pt x="690466" y="158620"/>
                        </a:cubicBezTo>
                        <a:cubicBezTo>
                          <a:pt x="723035" y="191191"/>
                          <a:pt x="700782" y="174501"/>
                          <a:pt x="765110" y="195943"/>
                        </a:cubicBezTo>
                        <a:cubicBezTo>
                          <a:pt x="774441" y="199053"/>
                          <a:pt x="783970" y="201620"/>
                          <a:pt x="793102" y="205273"/>
                        </a:cubicBezTo>
                        <a:cubicBezTo>
                          <a:pt x="808653" y="211494"/>
                          <a:pt x="823712" y="219122"/>
                          <a:pt x="839755" y="223935"/>
                        </a:cubicBezTo>
                        <a:cubicBezTo>
                          <a:pt x="854945" y="228492"/>
                          <a:pt x="870857" y="230155"/>
                          <a:pt x="886408" y="233265"/>
                        </a:cubicBezTo>
                        <a:cubicBezTo>
                          <a:pt x="898849" y="223934"/>
                          <a:pt x="911924" y="215393"/>
                          <a:pt x="923731" y="205273"/>
                        </a:cubicBezTo>
                        <a:cubicBezTo>
                          <a:pt x="986597" y="151389"/>
                          <a:pt x="917845" y="199868"/>
                          <a:pt x="979715" y="158620"/>
                        </a:cubicBezTo>
                        <a:cubicBezTo>
                          <a:pt x="985935" y="146179"/>
                          <a:pt x="990031" y="132425"/>
                          <a:pt x="998376" y="121298"/>
                        </a:cubicBezTo>
                        <a:cubicBezTo>
                          <a:pt x="1008932" y="107223"/>
                          <a:pt x="1024248" y="97333"/>
                          <a:pt x="1035698" y="83975"/>
                        </a:cubicBezTo>
                        <a:cubicBezTo>
                          <a:pt x="1042996" y="75461"/>
                          <a:pt x="1048139" y="65314"/>
                          <a:pt x="1054359" y="55984"/>
                        </a:cubicBezTo>
                        <a:cubicBezTo>
                          <a:pt x="1166234" y="67171"/>
                          <a:pt x="1116409" y="65314"/>
                          <a:pt x="1203649" y="65314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자유형 20"/>
                  <p:cNvSpPr/>
                  <p:nvPr/>
                </p:nvSpPr>
                <p:spPr>
                  <a:xfrm>
                    <a:off x="3769566" y="1240971"/>
                    <a:ext cx="681135" cy="979715"/>
                  </a:xfrm>
                  <a:custGeom>
                    <a:avLst/>
                    <a:gdLst>
                      <a:gd name="connsiteX0" fmla="*/ 0 w 681135"/>
                      <a:gd name="connsiteY0" fmla="*/ 0 h 979715"/>
                      <a:gd name="connsiteX1" fmla="*/ 74645 w 681135"/>
                      <a:gd name="connsiteY1" fmla="*/ 9331 h 979715"/>
                      <a:gd name="connsiteX2" fmla="*/ 102637 w 681135"/>
                      <a:gd name="connsiteY2" fmla="*/ 37323 h 979715"/>
                      <a:gd name="connsiteX3" fmla="*/ 158621 w 681135"/>
                      <a:gd name="connsiteY3" fmla="*/ 102637 h 979715"/>
                      <a:gd name="connsiteX4" fmla="*/ 186612 w 681135"/>
                      <a:gd name="connsiteY4" fmla="*/ 121298 h 979715"/>
                      <a:gd name="connsiteX5" fmla="*/ 261257 w 681135"/>
                      <a:gd name="connsiteY5" fmla="*/ 167951 h 979715"/>
                      <a:gd name="connsiteX6" fmla="*/ 298580 w 681135"/>
                      <a:gd name="connsiteY6" fmla="*/ 195943 h 979715"/>
                      <a:gd name="connsiteX7" fmla="*/ 345233 w 681135"/>
                      <a:gd name="connsiteY7" fmla="*/ 233266 h 979715"/>
                      <a:gd name="connsiteX8" fmla="*/ 373225 w 681135"/>
                      <a:gd name="connsiteY8" fmla="*/ 242596 h 979715"/>
                      <a:gd name="connsiteX9" fmla="*/ 447870 w 681135"/>
                      <a:gd name="connsiteY9" fmla="*/ 307911 h 979715"/>
                      <a:gd name="connsiteX10" fmla="*/ 475861 w 681135"/>
                      <a:gd name="connsiteY10" fmla="*/ 335902 h 979715"/>
                      <a:gd name="connsiteX11" fmla="*/ 494523 w 681135"/>
                      <a:gd name="connsiteY11" fmla="*/ 363894 h 979715"/>
                      <a:gd name="connsiteX12" fmla="*/ 513184 w 681135"/>
                      <a:gd name="connsiteY12" fmla="*/ 382556 h 979715"/>
                      <a:gd name="connsiteX13" fmla="*/ 531845 w 681135"/>
                      <a:gd name="connsiteY13" fmla="*/ 419878 h 979715"/>
                      <a:gd name="connsiteX14" fmla="*/ 559837 w 681135"/>
                      <a:gd name="connsiteY14" fmla="*/ 447870 h 979715"/>
                      <a:gd name="connsiteX15" fmla="*/ 615821 w 681135"/>
                      <a:gd name="connsiteY15" fmla="*/ 522515 h 979715"/>
                      <a:gd name="connsiteX16" fmla="*/ 625151 w 681135"/>
                      <a:gd name="connsiteY16" fmla="*/ 550507 h 979715"/>
                      <a:gd name="connsiteX17" fmla="*/ 643812 w 681135"/>
                      <a:gd name="connsiteY17" fmla="*/ 597160 h 979715"/>
                      <a:gd name="connsiteX18" fmla="*/ 653143 w 681135"/>
                      <a:gd name="connsiteY18" fmla="*/ 634482 h 979715"/>
                      <a:gd name="connsiteX19" fmla="*/ 671804 w 681135"/>
                      <a:gd name="connsiteY19" fmla="*/ 662474 h 979715"/>
                      <a:gd name="connsiteX20" fmla="*/ 681135 w 681135"/>
                      <a:gd name="connsiteY20" fmla="*/ 690466 h 979715"/>
                      <a:gd name="connsiteX21" fmla="*/ 671804 w 681135"/>
                      <a:gd name="connsiteY21" fmla="*/ 979715 h 979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1135" h="979715">
                        <a:moveTo>
                          <a:pt x="0" y="0"/>
                        </a:moveTo>
                        <a:cubicBezTo>
                          <a:pt x="24882" y="3110"/>
                          <a:pt x="51079" y="762"/>
                          <a:pt x="74645" y="9331"/>
                        </a:cubicBezTo>
                        <a:cubicBezTo>
                          <a:pt x="87046" y="13841"/>
                          <a:pt x="94049" y="27304"/>
                          <a:pt x="102637" y="37323"/>
                        </a:cubicBezTo>
                        <a:cubicBezTo>
                          <a:pt x="133527" y="73361"/>
                          <a:pt x="123892" y="73696"/>
                          <a:pt x="158621" y="102637"/>
                        </a:cubicBezTo>
                        <a:cubicBezTo>
                          <a:pt x="167236" y="109816"/>
                          <a:pt x="177103" y="115355"/>
                          <a:pt x="186612" y="121298"/>
                        </a:cubicBezTo>
                        <a:cubicBezTo>
                          <a:pt x="221473" y="143086"/>
                          <a:pt x="231413" y="146634"/>
                          <a:pt x="261257" y="167951"/>
                        </a:cubicBezTo>
                        <a:cubicBezTo>
                          <a:pt x="273912" y="176990"/>
                          <a:pt x="286633" y="185987"/>
                          <a:pt x="298580" y="195943"/>
                        </a:cubicBezTo>
                        <a:cubicBezTo>
                          <a:pt x="324618" y="217641"/>
                          <a:pt x="310626" y="215963"/>
                          <a:pt x="345233" y="233266"/>
                        </a:cubicBezTo>
                        <a:cubicBezTo>
                          <a:pt x="354030" y="237664"/>
                          <a:pt x="363894" y="239486"/>
                          <a:pt x="373225" y="242596"/>
                        </a:cubicBezTo>
                        <a:cubicBezTo>
                          <a:pt x="419516" y="273458"/>
                          <a:pt x="393287" y="253328"/>
                          <a:pt x="447870" y="307911"/>
                        </a:cubicBezTo>
                        <a:cubicBezTo>
                          <a:pt x="457200" y="317241"/>
                          <a:pt x="468542" y="324923"/>
                          <a:pt x="475861" y="335902"/>
                        </a:cubicBezTo>
                        <a:cubicBezTo>
                          <a:pt x="482082" y="345233"/>
                          <a:pt x="487518" y="355137"/>
                          <a:pt x="494523" y="363894"/>
                        </a:cubicBezTo>
                        <a:cubicBezTo>
                          <a:pt x="500018" y="370763"/>
                          <a:pt x="508304" y="375236"/>
                          <a:pt x="513184" y="382556"/>
                        </a:cubicBezTo>
                        <a:cubicBezTo>
                          <a:pt x="520899" y="394129"/>
                          <a:pt x="523760" y="408560"/>
                          <a:pt x="531845" y="419878"/>
                        </a:cubicBezTo>
                        <a:cubicBezTo>
                          <a:pt x="539515" y="430616"/>
                          <a:pt x="551920" y="437314"/>
                          <a:pt x="559837" y="447870"/>
                        </a:cubicBezTo>
                        <a:cubicBezTo>
                          <a:pt x="629399" y="540619"/>
                          <a:pt x="549698" y="456392"/>
                          <a:pt x="615821" y="522515"/>
                        </a:cubicBezTo>
                        <a:cubicBezTo>
                          <a:pt x="618931" y="531846"/>
                          <a:pt x="621698" y="541298"/>
                          <a:pt x="625151" y="550507"/>
                        </a:cubicBezTo>
                        <a:cubicBezTo>
                          <a:pt x="631032" y="566190"/>
                          <a:pt x="638515" y="581271"/>
                          <a:pt x="643812" y="597160"/>
                        </a:cubicBezTo>
                        <a:cubicBezTo>
                          <a:pt x="647867" y="609326"/>
                          <a:pt x="648091" y="622695"/>
                          <a:pt x="653143" y="634482"/>
                        </a:cubicBezTo>
                        <a:cubicBezTo>
                          <a:pt x="657560" y="644789"/>
                          <a:pt x="666789" y="652444"/>
                          <a:pt x="671804" y="662474"/>
                        </a:cubicBezTo>
                        <a:cubicBezTo>
                          <a:pt x="676203" y="671271"/>
                          <a:pt x="678025" y="681135"/>
                          <a:pt x="681135" y="690466"/>
                        </a:cubicBezTo>
                        <a:cubicBezTo>
                          <a:pt x="677921" y="786879"/>
                          <a:pt x="671804" y="883249"/>
                          <a:pt x="671804" y="979715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자유형 21"/>
                  <p:cNvSpPr/>
                  <p:nvPr/>
                </p:nvSpPr>
                <p:spPr>
                  <a:xfrm>
                    <a:off x="2369976" y="1511559"/>
                    <a:ext cx="1035697" cy="774441"/>
                  </a:xfrm>
                  <a:custGeom>
                    <a:avLst/>
                    <a:gdLst>
                      <a:gd name="connsiteX0" fmla="*/ 0 w 1035697"/>
                      <a:gd name="connsiteY0" fmla="*/ 774441 h 774441"/>
                      <a:gd name="connsiteX1" fmla="*/ 9330 w 1035697"/>
                      <a:gd name="connsiteY1" fmla="*/ 718457 h 774441"/>
                      <a:gd name="connsiteX2" fmla="*/ 37322 w 1035697"/>
                      <a:gd name="connsiteY2" fmla="*/ 541176 h 774441"/>
                      <a:gd name="connsiteX3" fmla="*/ 55983 w 1035697"/>
                      <a:gd name="connsiteY3" fmla="*/ 503853 h 774441"/>
                      <a:gd name="connsiteX4" fmla="*/ 93306 w 1035697"/>
                      <a:gd name="connsiteY4" fmla="*/ 438539 h 774441"/>
                      <a:gd name="connsiteX5" fmla="*/ 130628 w 1035697"/>
                      <a:gd name="connsiteY5" fmla="*/ 410547 h 774441"/>
                      <a:gd name="connsiteX6" fmla="*/ 149289 w 1035697"/>
                      <a:gd name="connsiteY6" fmla="*/ 382555 h 774441"/>
                      <a:gd name="connsiteX7" fmla="*/ 167951 w 1035697"/>
                      <a:gd name="connsiteY7" fmla="*/ 363894 h 774441"/>
                      <a:gd name="connsiteX8" fmla="*/ 186612 w 1035697"/>
                      <a:gd name="connsiteY8" fmla="*/ 335902 h 774441"/>
                      <a:gd name="connsiteX9" fmla="*/ 270587 w 1035697"/>
                      <a:gd name="connsiteY9" fmla="*/ 289249 h 774441"/>
                      <a:gd name="connsiteX10" fmla="*/ 298579 w 1035697"/>
                      <a:gd name="connsiteY10" fmla="*/ 270588 h 774441"/>
                      <a:gd name="connsiteX11" fmla="*/ 391885 w 1035697"/>
                      <a:gd name="connsiteY11" fmla="*/ 251927 h 774441"/>
                      <a:gd name="connsiteX12" fmla="*/ 699795 w 1035697"/>
                      <a:gd name="connsiteY12" fmla="*/ 233265 h 774441"/>
                      <a:gd name="connsiteX13" fmla="*/ 811763 w 1035697"/>
                      <a:gd name="connsiteY13" fmla="*/ 205274 h 774441"/>
                      <a:gd name="connsiteX14" fmla="*/ 830424 w 1035697"/>
                      <a:gd name="connsiteY14" fmla="*/ 186612 h 774441"/>
                      <a:gd name="connsiteX15" fmla="*/ 858416 w 1035697"/>
                      <a:gd name="connsiteY15" fmla="*/ 167951 h 774441"/>
                      <a:gd name="connsiteX16" fmla="*/ 877077 w 1035697"/>
                      <a:gd name="connsiteY16" fmla="*/ 139959 h 774441"/>
                      <a:gd name="connsiteX17" fmla="*/ 933061 w 1035697"/>
                      <a:gd name="connsiteY17" fmla="*/ 102637 h 774441"/>
                      <a:gd name="connsiteX18" fmla="*/ 961053 w 1035697"/>
                      <a:gd name="connsiteY18" fmla="*/ 83976 h 774441"/>
                      <a:gd name="connsiteX19" fmla="*/ 979714 w 1035697"/>
                      <a:gd name="connsiteY19" fmla="*/ 65314 h 774441"/>
                      <a:gd name="connsiteX20" fmla="*/ 1007706 w 1035697"/>
                      <a:gd name="connsiteY20" fmla="*/ 18661 h 774441"/>
                      <a:gd name="connsiteX21" fmla="*/ 1035697 w 1035697"/>
                      <a:gd name="connsiteY21" fmla="*/ 0 h 774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035697" h="774441">
                        <a:moveTo>
                          <a:pt x="0" y="774441"/>
                        </a:moveTo>
                        <a:cubicBezTo>
                          <a:pt x="3110" y="755780"/>
                          <a:pt x="7350" y="737272"/>
                          <a:pt x="9330" y="718457"/>
                        </a:cubicBezTo>
                        <a:cubicBezTo>
                          <a:pt x="20952" y="608042"/>
                          <a:pt x="5458" y="620838"/>
                          <a:pt x="37322" y="541176"/>
                        </a:cubicBezTo>
                        <a:cubicBezTo>
                          <a:pt x="42488" y="528261"/>
                          <a:pt x="50504" y="516638"/>
                          <a:pt x="55983" y="503853"/>
                        </a:cubicBezTo>
                        <a:cubicBezTo>
                          <a:pt x="71996" y="466489"/>
                          <a:pt x="56623" y="475222"/>
                          <a:pt x="93306" y="438539"/>
                        </a:cubicBezTo>
                        <a:cubicBezTo>
                          <a:pt x="104302" y="427543"/>
                          <a:pt x="119632" y="421543"/>
                          <a:pt x="130628" y="410547"/>
                        </a:cubicBezTo>
                        <a:cubicBezTo>
                          <a:pt x="138557" y="402617"/>
                          <a:pt x="142284" y="391312"/>
                          <a:pt x="149289" y="382555"/>
                        </a:cubicBezTo>
                        <a:cubicBezTo>
                          <a:pt x="154785" y="375686"/>
                          <a:pt x="162455" y="370763"/>
                          <a:pt x="167951" y="363894"/>
                        </a:cubicBezTo>
                        <a:cubicBezTo>
                          <a:pt x="174956" y="355137"/>
                          <a:pt x="178173" y="343287"/>
                          <a:pt x="186612" y="335902"/>
                        </a:cubicBezTo>
                        <a:cubicBezTo>
                          <a:pt x="265058" y="267261"/>
                          <a:pt x="215056" y="317014"/>
                          <a:pt x="270587" y="289249"/>
                        </a:cubicBezTo>
                        <a:cubicBezTo>
                          <a:pt x="280617" y="284234"/>
                          <a:pt x="288272" y="275005"/>
                          <a:pt x="298579" y="270588"/>
                        </a:cubicBezTo>
                        <a:cubicBezTo>
                          <a:pt x="315898" y="263166"/>
                          <a:pt x="379840" y="253780"/>
                          <a:pt x="391885" y="251927"/>
                        </a:cubicBezTo>
                        <a:cubicBezTo>
                          <a:pt x="523469" y="231684"/>
                          <a:pt x="486159" y="241482"/>
                          <a:pt x="699795" y="233265"/>
                        </a:cubicBezTo>
                        <a:cubicBezTo>
                          <a:pt x="773727" y="208621"/>
                          <a:pt x="736376" y="217838"/>
                          <a:pt x="811763" y="205274"/>
                        </a:cubicBezTo>
                        <a:cubicBezTo>
                          <a:pt x="817983" y="199053"/>
                          <a:pt x="823555" y="192108"/>
                          <a:pt x="830424" y="186612"/>
                        </a:cubicBezTo>
                        <a:cubicBezTo>
                          <a:pt x="839181" y="179607"/>
                          <a:pt x="850487" y="175880"/>
                          <a:pt x="858416" y="167951"/>
                        </a:cubicBezTo>
                        <a:cubicBezTo>
                          <a:pt x="866345" y="160022"/>
                          <a:pt x="868638" y="147343"/>
                          <a:pt x="877077" y="139959"/>
                        </a:cubicBezTo>
                        <a:cubicBezTo>
                          <a:pt x="893956" y="125190"/>
                          <a:pt x="914400" y="115078"/>
                          <a:pt x="933061" y="102637"/>
                        </a:cubicBezTo>
                        <a:cubicBezTo>
                          <a:pt x="942392" y="96417"/>
                          <a:pt x="953124" y="91906"/>
                          <a:pt x="961053" y="83976"/>
                        </a:cubicBezTo>
                        <a:lnTo>
                          <a:pt x="979714" y="65314"/>
                        </a:lnTo>
                        <a:cubicBezTo>
                          <a:pt x="989223" y="36787"/>
                          <a:pt x="984418" y="37292"/>
                          <a:pt x="1007706" y="18661"/>
                        </a:cubicBezTo>
                        <a:cubicBezTo>
                          <a:pt x="1016462" y="11656"/>
                          <a:pt x="1035697" y="0"/>
                          <a:pt x="1035697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/>
                      <a:t> </a:t>
                    </a:r>
                    <a:endParaRPr lang="ko-KR" altLang="en-US" dirty="0"/>
                  </a:p>
                </p:txBody>
              </p:sp>
              <p:sp>
                <p:nvSpPr>
                  <p:cNvPr id="24" name="자유형 23"/>
                  <p:cNvSpPr/>
                  <p:nvPr/>
                </p:nvSpPr>
                <p:spPr>
                  <a:xfrm>
                    <a:off x="5365102" y="1660849"/>
                    <a:ext cx="1334278" cy="662473"/>
                  </a:xfrm>
                  <a:custGeom>
                    <a:avLst/>
                    <a:gdLst>
                      <a:gd name="connsiteX0" fmla="*/ 1287625 w 1334278"/>
                      <a:gd name="connsiteY0" fmla="*/ 662473 h 662473"/>
                      <a:gd name="connsiteX1" fmla="*/ 1306286 w 1334278"/>
                      <a:gd name="connsiteY1" fmla="*/ 606490 h 662473"/>
                      <a:gd name="connsiteX2" fmla="*/ 1315616 w 1334278"/>
                      <a:gd name="connsiteY2" fmla="*/ 578498 h 662473"/>
                      <a:gd name="connsiteX3" fmla="*/ 1334278 w 1334278"/>
                      <a:gd name="connsiteY3" fmla="*/ 475861 h 662473"/>
                      <a:gd name="connsiteX4" fmla="*/ 1324947 w 1334278"/>
                      <a:gd name="connsiteY4" fmla="*/ 363894 h 662473"/>
                      <a:gd name="connsiteX5" fmla="*/ 1315616 w 1334278"/>
                      <a:gd name="connsiteY5" fmla="*/ 335902 h 662473"/>
                      <a:gd name="connsiteX6" fmla="*/ 1278294 w 1334278"/>
                      <a:gd name="connsiteY6" fmla="*/ 279918 h 662473"/>
                      <a:gd name="connsiteX7" fmla="*/ 1250302 w 1334278"/>
                      <a:gd name="connsiteY7" fmla="*/ 270588 h 662473"/>
                      <a:gd name="connsiteX8" fmla="*/ 1212980 w 1334278"/>
                      <a:gd name="connsiteY8" fmla="*/ 251927 h 662473"/>
                      <a:gd name="connsiteX9" fmla="*/ 1156996 w 1334278"/>
                      <a:gd name="connsiteY9" fmla="*/ 223935 h 662473"/>
                      <a:gd name="connsiteX10" fmla="*/ 1138335 w 1334278"/>
                      <a:gd name="connsiteY10" fmla="*/ 205273 h 662473"/>
                      <a:gd name="connsiteX11" fmla="*/ 1045029 w 1334278"/>
                      <a:gd name="connsiteY11" fmla="*/ 177282 h 662473"/>
                      <a:gd name="connsiteX12" fmla="*/ 998376 w 1334278"/>
                      <a:gd name="connsiteY12" fmla="*/ 167951 h 662473"/>
                      <a:gd name="connsiteX13" fmla="*/ 811763 w 1334278"/>
                      <a:gd name="connsiteY13" fmla="*/ 158620 h 662473"/>
                      <a:gd name="connsiteX14" fmla="*/ 111967 w 1334278"/>
                      <a:gd name="connsiteY14" fmla="*/ 149290 h 662473"/>
                      <a:gd name="connsiteX15" fmla="*/ 83976 w 1334278"/>
                      <a:gd name="connsiteY15" fmla="*/ 93306 h 662473"/>
                      <a:gd name="connsiteX16" fmla="*/ 74645 w 1334278"/>
                      <a:gd name="connsiteY16" fmla="*/ 65314 h 662473"/>
                      <a:gd name="connsiteX17" fmla="*/ 46653 w 1334278"/>
                      <a:gd name="connsiteY17" fmla="*/ 46653 h 662473"/>
                      <a:gd name="connsiteX18" fmla="*/ 18661 w 1334278"/>
                      <a:gd name="connsiteY18" fmla="*/ 18661 h 662473"/>
                      <a:gd name="connsiteX19" fmla="*/ 0 w 1334278"/>
                      <a:gd name="connsiteY19" fmla="*/ 0 h 662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34278" h="662473">
                        <a:moveTo>
                          <a:pt x="1287625" y="662473"/>
                        </a:moveTo>
                        <a:lnTo>
                          <a:pt x="1306286" y="606490"/>
                        </a:lnTo>
                        <a:cubicBezTo>
                          <a:pt x="1309396" y="597159"/>
                          <a:pt x="1313687" y="588142"/>
                          <a:pt x="1315616" y="578498"/>
                        </a:cubicBezTo>
                        <a:cubicBezTo>
                          <a:pt x="1328657" y="513294"/>
                          <a:pt x="1322340" y="547488"/>
                          <a:pt x="1334278" y="475861"/>
                        </a:cubicBezTo>
                        <a:cubicBezTo>
                          <a:pt x="1331168" y="438539"/>
                          <a:pt x="1329897" y="401017"/>
                          <a:pt x="1324947" y="363894"/>
                        </a:cubicBezTo>
                        <a:cubicBezTo>
                          <a:pt x="1323647" y="354145"/>
                          <a:pt x="1319490" y="344942"/>
                          <a:pt x="1315616" y="335902"/>
                        </a:cubicBezTo>
                        <a:cubicBezTo>
                          <a:pt x="1307765" y="317582"/>
                          <a:pt x="1297465" y="291421"/>
                          <a:pt x="1278294" y="279918"/>
                        </a:cubicBezTo>
                        <a:cubicBezTo>
                          <a:pt x="1269860" y="274858"/>
                          <a:pt x="1259342" y="274462"/>
                          <a:pt x="1250302" y="270588"/>
                        </a:cubicBezTo>
                        <a:cubicBezTo>
                          <a:pt x="1237517" y="265109"/>
                          <a:pt x="1225056" y="258828"/>
                          <a:pt x="1212980" y="251927"/>
                        </a:cubicBezTo>
                        <a:cubicBezTo>
                          <a:pt x="1162335" y="222986"/>
                          <a:pt x="1208318" y="241041"/>
                          <a:pt x="1156996" y="223935"/>
                        </a:cubicBezTo>
                        <a:cubicBezTo>
                          <a:pt x="1150776" y="217714"/>
                          <a:pt x="1146203" y="209207"/>
                          <a:pt x="1138335" y="205273"/>
                        </a:cubicBezTo>
                        <a:cubicBezTo>
                          <a:pt x="1119725" y="195968"/>
                          <a:pt x="1069139" y="182640"/>
                          <a:pt x="1045029" y="177282"/>
                        </a:cubicBezTo>
                        <a:cubicBezTo>
                          <a:pt x="1029548" y="173842"/>
                          <a:pt x="1014184" y="169216"/>
                          <a:pt x="998376" y="167951"/>
                        </a:cubicBezTo>
                        <a:cubicBezTo>
                          <a:pt x="936292" y="162984"/>
                          <a:pt x="874031" y="159931"/>
                          <a:pt x="811763" y="158620"/>
                        </a:cubicBezTo>
                        <a:lnTo>
                          <a:pt x="111967" y="149290"/>
                        </a:lnTo>
                        <a:cubicBezTo>
                          <a:pt x="88518" y="78938"/>
                          <a:pt x="120148" y="165649"/>
                          <a:pt x="83976" y="93306"/>
                        </a:cubicBezTo>
                        <a:cubicBezTo>
                          <a:pt x="79577" y="84509"/>
                          <a:pt x="80789" y="72994"/>
                          <a:pt x="74645" y="65314"/>
                        </a:cubicBezTo>
                        <a:cubicBezTo>
                          <a:pt x="67640" y="56557"/>
                          <a:pt x="55268" y="53832"/>
                          <a:pt x="46653" y="46653"/>
                        </a:cubicBezTo>
                        <a:cubicBezTo>
                          <a:pt x="36516" y="38205"/>
                          <a:pt x="27992" y="27992"/>
                          <a:pt x="18661" y="18661"/>
                        </a:cubicBezTo>
                        <a:lnTo>
                          <a:pt x="0" y="0"/>
                        </a:ln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자유형 24"/>
                  <p:cNvSpPr/>
                  <p:nvPr/>
                </p:nvSpPr>
                <p:spPr>
                  <a:xfrm>
                    <a:off x="4490661" y="5010539"/>
                    <a:ext cx="771217" cy="527902"/>
                  </a:xfrm>
                  <a:custGeom>
                    <a:avLst/>
                    <a:gdLst>
                      <a:gd name="connsiteX0" fmla="*/ 206 w 771217"/>
                      <a:gd name="connsiteY0" fmla="*/ 522514 h 527902"/>
                      <a:gd name="connsiteX1" fmla="*/ 28198 w 771217"/>
                      <a:gd name="connsiteY1" fmla="*/ 429208 h 527902"/>
                      <a:gd name="connsiteX2" fmla="*/ 37528 w 771217"/>
                      <a:gd name="connsiteY2" fmla="*/ 401216 h 527902"/>
                      <a:gd name="connsiteX3" fmla="*/ 65520 w 771217"/>
                      <a:gd name="connsiteY3" fmla="*/ 391885 h 527902"/>
                      <a:gd name="connsiteX4" fmla="*/ 158826 w 771217"/>
                      <a:gd name="connsiteY4" fmla="*/ 382555 h 527902"/>
                      <a:gd name="connsiteX5" fmla="*/ 224140 w 771217"/>
                      <a:gd name="connsiteY5" fmla="*/ 373224 h 527902"/>
                      <a:gd name="connsiteX6" fmla="*/ 485398 w 771217"/>
                      <a:gd name="connsiteY6" fmla="*/ 363894 h 527902"/>
                      <a:gd name="connsiteX7" fmla="*/ 606695 w 771217"/>
                      <a:gd name="connsiteY7" fmla="*/ 345232 h 527902"/>
                      <a:gd name="connsiteX8" fmla="*/ 625357 w 771217"/>
                      <a:gd name="connsiteY8" fmla="*/ 326571 h 527902"/>
                      <a:gd name="connsiteX9" fmla="*/ 653349 w 771217"/>
                      <a:gd name="connsiteY9" fmla="*/ 307910 h 527902"/>
                      <a:gd name="connsiteX10" fmla="*/ 727993 w 771217"/>
                      <a:gd name="connsiteY10" fmla="*/ 233265 h 527902"/>
                      <a:gd name="connsiteX11" fmla="*/ 746655 w 771217"/>
                      <a:gd name="connsiteY11" fmla="*/ 214604 h 527902"/>
                      <a:gd name="connsiteX12" fmla="*/ 755985 w 771217"/>
                      <a:gd name="connsiteY12" fmla="*/ 83975 h 527902"/>
                      <a:gd name="connsiteX13" fmla="*/ 746655 w 771217"/>
                      <a:gd name="connsiteY13" fmla="*/ 55983 h 527902"/>
                      <a:gd name="connsiteX14" fmla="*/ 672010 w 771217"/>
                      <a:gd name="connsiteY14" fmla="*/ 18661 h 527902"/>
                      <a:gd name="connsiteX15" fmla="*/ 644018 w 771217"/>
                      <a:gd name="connsiteY15" fmla="*/ 9330 h 527902"/>
                      <a:gd name="connsiteX16" fmla="*/ 616026 w 771217"/>
                      <a:gd name="connsiteY16" fmla="*/ 0 h 527902"/>
                      <a:gd name="connsiteX17" fmla="*/ 429414 w 771217"/>
                      <a:gd name="connsiteY17" fmla="*/ 9330 h 527902"/>
                      <a:gd name="connsiteX18" fmla="*/ 308116 w 771217"/>
                      <a:gd name="connsiteY18" fmla="*/ 18661 h 527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71217" h="527902">
                        <a:moveTo>
                          <a:pt x="206" y="522514"/>
                        </a:moveTo>
                        <a:cubicBezTo>
                          <a:pt x="44545" y="389495"/>
                          <a:pt x="0" y="527902"/>
                          <a:pt x="28198" y="429208"/>
                        </a:cubicBezTo>
                        <a:cubicBezTo>
                          <a:pt x="30900" y="419751"/>
                          <a:pt x="30573" y="408171"/>
                          <a:pt x="37528" y="401216"/>
                        </a:cubicBezTo>
                        <a:cubicBezTo>
                          <a:pt x="44483" y="394261"/>
                          <a:pt x="55799" y="393381"/>
                          <a:pt x="65520" y="391885"/>
                        </a:cubicBezTo>
                        <a:cubicBezTo>
                          <a:pt x="96414" y="387132"/>
                          <a:pt x="127783" y="386207"/>
                          <a:pt x="158826" y="382555"/>
                        </a:cubicBezTo>
                        <a:cubicBezTo>
                          <a:pt x="180668" y="379985"/>
                          <a:pt x="202183" y="374479"/>
                          <a:pt x="224140" y="373224"/>
                        </a:cubicBezTo>
                        <a:cubicBezTo>
                          <a:pt x="311140" y="368253"/>
                          <a:pt x="398312" y="367004"/>
                          <a:pt x="485398" y="363894"/>
                        </a:cubicBezTo>
                        <a:cubicBezTo>
                          <a:pt x="490791" y="363355"/>
                          <a:pt x="579792" y="361374"/>
                          <a:pt x="606695" y="345232"/>
                        </a:cubicBezTo>
                        <a:cubicBezTo>
                          <a:pt x="614238" y="340706"/>
                          <a:pt x="618488" y="332066"/>
                          <a:pt x="625357" y="326571"/>
                        </a:cubicBezTo>
                        <a:cubicBezTo>
                          <a:pt x="634114" y="319566"/>
                          <a:pt x="644910" y="315294"/>
                          <a:pt x="653349" y="307910"/>
                        </a:cubicBezTo>
                        <a:cubicBezTo>
                          <a:pt x="653370" y="307892"/>
                          <a:pt x="718029" y="243229"/>
                          <a:pt x="727993" y="233265"/>
                        </a:cubicBezTo>
                        <a:lnTo>
                          <a:pt x="746655" y="214604"/>
                        </a:lnTo>
                        <a:cubicBezTo>
                          <a:pt x="770530" y="142978"/>
                          <a:pt x="771217" y="167754"/>
                          <a:pt x="755985" y="83975"/>
                        </a:cubicBezTo>
                        <a:cubicBezTo>
                          <a:pt x="754226" y="74298"/>
                          <a:pt x="751715" y="64417"/>
                          <a:pt x="746655" y="55983"/>
                        </a:cubicBezTo>
                        <a:cubicBezTo>
                          <a:pt x="730370" y="28842"/>
                          <a:pt x="699921" y="27965"/>
                          <a:pt x="672010" y="18661"/>
                        </a:cubicBezTo>
                        <a:lnTo>
                          <a:pt x="644018" y="9330"/>
                        </a:lnTo>
                        <a:lnTo>
                          <a:pt x="616026" y="0"/>
                        </a:lnTo>
                        <a:lnTo>
                          <a:pt x="429414" y="9330"/>
                        </a:lnTo>
                        <a:cubicBezTo>
                          <a:pt x="274191" y="20035"/>
                          <a:pt x="399612" y="18661"/>
                          <a:pt x="308116" y="18661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자유형 25"/>
                  <p:cNvSpPr/>
                  <p:nvPr/>
                </p:nvSpPr>
                <p:spPr>
                  <a:xfrm>
                    <a:off x="2808514" y="2667957"/>
                    <a:ext cx="1586204" cy="2874427"/>
                  </a:xfrm>
                  <a:custGeom>
                    <a:avLst/>
                    <a:gdLst>
                      <a:gd name="connsiteX0" fmla="*/ 0 w 1586204"/>
                      <a:gd name="connsiteY0" fmla="*/ 28590 h 2874427"/>
                      <a:gd name="connsiteX1" fmla="*/ 447870 w 1586204"/>
                      <a:gd name="connsiteY1" fmla="*/ 47251 h 2874427"/>
                      <a:gd name="connsiteX2" fmla="*/ 559837 w 1586204"/>
                      <a:gd name="connsiteY2" fmla="*/ 75243 h 2874427"/>
                      <a:gd name="connsiteX3" fmla="*/ 587829 w 1586204"/>
                      <a:gd name="connsiteY3" fmla="*/ 103235 h 2874427"/>
                      <a:gd name="connsiteX4" fmla="*/ 615821 w 1586204"/>
                      <a:gd name="connsiteY4" fmla="*/ 112565 h 2874427"/>
                      <a:gd name="connsiteX5" fmla="*/ 662474 w 1586204"/>
                      <a:gd name="connsiteY5" fmla="*/ 149888 h 2874427"/>
                      <a:gd name="connsiteX6" fmla="*/ 681135 w 1586204"/>
                      <a:gd name="connsiteY6" fmla="*/ 177880 h 2874427"/>
                      <a:gd name="connsiteX7" fmla="*/ 727788 w 1586204"/>
                      <a:gd name="connsiteY7" fmla="*/ 233863 h 2874427"/>
                      <a:gd name="connsiteX8" fmla="*/ 737119 w 1586204"/>
                      <a:gd name="connsiteY8" fmla="*/ 261855 h 2874427"/>
                      <a:gd name="connsiteX9" fmla="*/ 746449 w 1586204"/>
                      <a:gd name="connsiteY9" fmla="*/ 317839 h 2874427"/>
                      <a:gd name="connsiteX10" fmla="*/ 765110 w 1586204"/>
                      <a:gd name="connsiteY10" fmla="*/ 383153 h 2874427"/>
                      <a:gd name="connsiteX11" fmla="*/ 774441 w 1586204"/>
                      <a:gd name="connsiteY11" fmla="*/ 588427 h 2874427"/>
                      <a:gd name="connsiteX12" fmla="*/ 783772 w 1586204"/>
                      <a:gd name="connsiteY12" fmla="*/ 747047 h 2874427"/>
                      <a:gd name="connsiteX13" fmla="*/ 774441 w 1586204"/>
                      <a:gd name="connsiteY13" fmla="*/ 905667 h 2874427"/>
                      <a:gd name="connsiteX14" fmla="*/ 755780 w 1586204"/>
                      <a:gd name="connsiteY14" fmla="*/ 1232239 h 2874427"/>
                      <a:gd name="connsiteX15" fmla="*/ 746449 w 1586204"/>
                      <a:gd name="connsiteY15" fmla="*/ 1278892 h 2874427"/>
                      <a:gd name="connsiteX16" fmla="*/ 755780 w 1586204"/>
                      <a:gd name="connsiteY16" fmla="*/ 1437512 h 2874427"/>
                      <a:gd name="connsiteX17" fmla="*/ 746449 w 1586204"/>
                      <a:gd name="connsiteY17" fmla="*/ 1605463 h 2874427"/>
                      <a:gd name="connsiteX18" fmla="*/ 718457 w 1586204"/>
                      <a:gd name="connsiteY18" fmla="*/ 1876051 h 2874427"/>
                      <a:gd name="connsiteX19" fmla="*/ 746449 w 1586204"/>
                      <a:gd name="connsiteY19" fmla="*/ 2445219 h 2874427"/>
                      <a:gd name="connsiteX20" fmla="*/ 755780 w 1586204"/>
                      <a:gd name="connsiteY20" fmla="*/ 2510533 h 2874427"/>
                      <a:gd name="connsiteX21" fmla="*/ 774441 w 1586204"/>
                      <a:gd name="connsiteY21" fmla="*/ 2566516 h 2874427"/>
                      <a:gd name="connsiteX22" fmla="*/ 783772 w 1586204"/>
                      <a:gd name="connsiteY22" fmla="*/ 2603839 h 2874427"/>
                      <a:gd name="connsiteX23" fmla="*/ 802433 w 1586204"/>
                      <a:gd name="connsiteY23" fmla="*/ 2659823 h 2874427"/>
                      <a:gd name="connsiteX24" fmla="*/ 830425 w 1586204"/>
                      <a:gd name="connsiteY24" fmla="*/ 2687814 h 2874427"/>
                      <a:gd name="connsiteX25" fmla="*/ 961053 w 1586204"/>
                      <a:gd name="connsiteY25" fmla="*/ 2697145 h 2874427"/>
                      <a:gd name="connsiteX26" fmla="*/ 998376 w 1586204"/>
                      <a:gd name="connsiteY26" fmla="*/ 2706476 h 2874427"/>
                      <a:gd name="connsiteX27" fmla="*/ 1026368 w 1586204"/>
                      <a:gd name="connsiteY27" fmla="*/ 2715806 h 2874427"/>
                      <a:gd name="connsiteX28" fmla="*/ 1240972 w 1586204"/>
                      <a:gd name="connsiteY28" fmla="*/ 2725137 h 2874427"/>
                      <a:gd name="connsiteX29" fmla="*/ 1343608 w 1586204"/>
                      <a:gd name="connsiteY29" fmla="*/ 2734467 h 2874427"/>
                      <a:gd name="connsiteX30" fmla="*/ 1399592 w 1586204"/>
                      <a:gd name="connsiteY30" fmla="*/ 2753129 h 2874427"/>
                      <a:gd name="connsiteX31" fmla="*/ 1427584 w 1586204"/>
                      <a:gd name="connsiteY31" fmla="*/ 2762459 h 2874427"/>
                      <a:gd name="connsiteX32" fmla="*/ 1483568 w 1586204"/>
                      <a:gd name="connsiteY32" fmla="*/ 2799782 h 2874427"/>
                      <a:gd name="connsiteX33" fmla="*/ 1492898 w 1586204"/>
                      <a:gd name="connsiteY33" fmla="*/ 2827774 h 2874427"/>
                      <a:gd name="connsiteX34" fmla="*/ 1530221 w 1586204"/>
                      <a:gd name="connsiteY34" fmla="*/ 2874427 h 2874427"/>
                      <a:gd name="connsiteX35" fmla="*/ 1558213 w 1586204"/>
                      <a:gd name="connsiteY35" fmla="*/ 2865096 h 2874427"/>
                      <a:gd name="connsiteX36" fmla="*/ 1586204 w 1586204"/>
                      <a:gd name="connsiteY36" fmla="*/ 2846435 h 287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586204" h="2874427">
                        <a:moveTo>
                          <a:pt x="0" y="28590"/>
                        </a:moveTo>
                        <a:cubicBezTo>
                          <a:pt x="149290" y="34810"/>
                          <a:pt x="306118" y="0"/>
                          <a:pt x="447870" y="47251"/>
                        </a:cubicBezTo>
                        <a:cubicBezTo>
                          <a:pt x="521801" y="71895"/>
                          <a:pt x="484450" y="62678"/>
                          <a:pt x="559837" y="75243"/>
                        </a:cubicBezTo>
                        <a:cubicBezTo>
                          <a:pt x="569168" y="84574"/>
                          <a:pt x="576850" y="95916"/>
                          <a:pt x="587829" y="103235"/>
                        </a:cubicBezTo>
                        <a:cubicBezTo>
                          <a:pt x="596013" y="108691"/>
                          <a:pt x="608141" y="106421"/>
                          <a:pt x="615821" y="112565"/>
                        </a:cubicBezTo>
                        <a:cubicBezTo>
                          <a:pt x="676116" y="160801"/>
                          <a:pt x="592113" y="126433"/>
                          <a:pt x="662474" y="149888"/>
                        </a:cubicBezTo>
                        <a:cubicBezTo>
                          <a:pt x="668694" y="159219"/>
                          <a:pt x="673956" y="169265"/>
                          <a:pt x="681135" y="177880"/>
                        </a:cubicBezTo>
                        <a:cubicBezTo>
                          <a:pt x="706929" y="208833"/>
                          <a:pt x="710414" y="199115"/>
                          <a:pt x="727788" y="233863"/>
                        </a:cubicBezTo>
                        <a:cubicBezTo>
                          <a:pt x="732187" y="242660"/>
                          <a:pt x="734009" y="252524"/>
                          <a:pt x="737119" y="261855"/>
                        </a:cubicBezTo>
                        <a:cubicBezTo>
                          <a:pt x="740229" y="280516"/>
                          <a:pt x="742739" y="299288"/>
                          <a:pt x="746449" y="317839"/>
                        </a:cubicBezTo>
                        <a:cubicBezTo>
                          <a:pt x="752305" y="347120"/>
                          <a:pt x="756220" y="356480"/>
                          <a:pt x="765110" y="383153"/>
                        </a:cubicBezTo>
                        <a:cubicBezTo>
                          <a:pt x="768220" y="451578"/>
                          <a:pt x="770933" y="520022"/>
                          <a:pt x="774441" y="588427"/>
                        </a:cubicBezTo>
                        <a:cubicBezTo>
                          <a:pt x="777154" y="641322"/>
                          <a:pt x="783772" y="694082"/>
                          <a:pt x="783772" y="747047"/>
                        </a:cubicBezTo>
                        <a:cubicBezTo>
                          <a:pt x="783772" y="800012"/>
                          <a:pt x="776902" y="852759"/>
                          <a:pt x="774441" y="905667"/>
                        </a:cubicBezTo>
                        <a:cubicBezTo>
                          <a:pt x="768037" y="1043341"/>
                          <a:pt x="772651" y="1114143"/>
                          <a:pt x="755780" y="1232239"/>
                        </a:cubicBezTo>
                        <a:cubicBezTo>
                          <a:pt x="753537" y="1247939"/>
                          <a:pt x="749559" y="1263341"/>
                          <a:pt x="746449" y="1278892"/>
                        </a:cubicBezTo>
                        <a:cubicBezTo>
                          <a:pt x="749559" y="1331765"/>
                          <a:pt x="755780" y="1384547"/>
                          <a:pt x="755780" y="1437512"/>
                        </a:cubicBezTo>
                        <a:cubicBezTo>
                          <a:pt x="755780" y="1493582"/>
                          <a:pt x="750541" y="1549542"/>
                          <a:pt x="746449" y="1605463"/>
                        </a:cubicBezTo>
                        <a:cubicBezTo>
                          <a:pt x="731885" y="1804498"/>
                          <a:pt x="738082" y="1758307"/>
                          <a:pt x="718457" y="1876051"/>
                        </a:cubicBezTo>
                        <a:cubicBezTo>
                          <a:pt x="722388" y="1970379"/>
                          <a:pt x="730116" y="2281888"/>
                          <a:pt x="746449" y="2445219"/>
                        </a:cubicBezTo>
                        <a:cubicBezTo>
                          <a:pt x="748637" y="2467102"/>
                          <a:pt x="750835" y="2489104"/>
                          <a:pt x="755780" y="2510533"/>
                        </a:cubicBezTo>
                        <a:cubicBezTo>
                          <a:pt x="760203" y="2529700"/>
                          <a:pt x="769670" y="2547433"/>
                          <a:pt x="774441" y="2566516"/>
                        </a:cubicBezTo>
                        <a:cubicBezTo>
                          <a:pt x="777551" y="2578957"/>
                          <a:pt x="780087" y="2591556"/>
                          <a:pt x="783772" y="2603839"/>
                        </a:cubicBezTo>
                        <a:cubicBezTo>
                          <a:pt x="789424" y="2622680"/>
                          <a:pt x="788523" y="2645914"/>
                          <a:pt x="802433" y="2659823"/>
                        </a:cubicBezTo>
                        <a:cubicBezTo>
                          <a:pt x="811764" y="2669153"/>
                          <a:pt x="817580" y="2684792"/>
                          <a:pt x="830425" y="2687814"/>
                        </a:cubicBezTo>
                        <a:cubicBezTo>
                          <a:pt x="872918" y="2697812"/>
                          <a:pt x="917510" y="2694035"/>
                          <a:pt x="961053" y="2697145"/>
                        </a:cubicBezTo>
                        <a:cubicBezTo>
                          <a:pt x="973494" y="2700255"/>
                          <a:pt x="986045" y="2702953"/>
                          <a:pt x="998376" y="2706476"/>
                        </a:cubicBezTo>
                        <a:cubicBezTo>
                          <a:pt x="1007833" y="2709178"/>
                          <a:pt x="1016562" y="2715052"/>
                          <a:pt x="1026368" y="2715806"/>
                        </a:cubicBezTo>
                        <a:cubicBezTo>
                          <a:pt x="1097759" y="2721298"/>
                          <a:pt x="1169437" y="2722027"/>
                          <a:pt x="1240972" y="2725137"/>
                        </a:cubicBezTo>
                        <a:cubicBezTo>
                          <a:pt x="1275184" y="2728247"/>
                          <a:pt x="1309778" y="2728497"/>
                          <a:pt x="1343608" y="2734467"/>
                        </a:cubicBezTo>
                        <a:cubicBezTo>
                          <a:pt x="1362980" y="2737886"/>
                          <a:pt x="1380931" y="2746909"/>
                          <a:pt x="1399592" y="2753129"/>
                        </a:cubicBezTo>
                        <a:lnTo>
                          <a:pt x="1427584" y="2762459"/>
                        </a:lnTo>
                        <a:cubicBezTo>
                          <a:pt x="1446245" y="2774900"/>
                          <a:pt x="1476476" y="2778505"/>
                          <a:pt x="1483568" y="2799782"/>
                        </a:cubicBezTo>
                        <a:cubicBezTo>
                          <a:pt x="1486678" y="2809113"/>
                          <a:pt x="1488500" y="2818977"/>
                          <a:pt x="1492898" y="2827774"/>
                        </a:cubicBezTo>
                        <a:cubicBezTo>
                          <a:pt x="1504667" y="2851313"/>
                          <a:pt x="1512865" y="2857071"/>
                          <a:pt x="1530221" y="2874427"/>
                        </a:cubicBezTo>
                        <a:cubicBezTo>
                          <a:pt x="1539552" y="2871317"/>
                          <a:pt x="1549416" y="2869495"/>
                          <a:pt x="1558213" y="2865096"/>
                        </a:cubicBezTo>
                        <a:cubicBezTo>
                          <a:pt x="1568243" y="2860081"/>
                          <a:pt x="1586204" y="2846435"/>
                          <a:pt x="1586204" y="2846435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자유형 26"/>
                  <p:cNvSpPr/>
                  <p:nvPr/>
                </p:nvSpPr>
                <p:spPr>
                  <a:xfrm>
                    <a:off x="2799184" y="1819469"/>
                    <a:ext cx="3375309" cy="895739"/>
                  </a:xfrm>
                  <a:custGeom>
                    <a:avLst/>
                    <a:gdLst>
                      <a:gd name="connsiteX0" fmla="*/ 0 w 3375309"/>
                      <a:gd name="connsiteY0" fmla="*/ 895739 h 895739"/>
                      <a:gd name="connsiteX1" fmla="*/ 46653 w 3375309"/>
                      <a:gd name="connsiteY1" fmla="*/ 886409 h 895739"/>
                      <a:gd name="connsiteX2" fmla="*/ 102636 w 3375309"/>
                      <a:gd name="connsiteY2" fmla="*/ 867747 h 895739"/>
                      <a:gd name="connsiteX3" fmla="*/ 121298 w 3375309"/>
                      <a:gd name="connsiteY3" fmla="*/ 849086 h 895739"/>
                      <a:gd name="connsiteX4" fmla="*/ 177281 w 3375309"/>
                      <a:gd name="connsiteY4" fmla="*/ 830425 h 895739"/>
                      <a:gd name="connsiteX5" fmla="*/ 214604 w 3375309"/>
                      <a:gd name="connsiteY5" fmla="*/ 793102 h 895739"/>
                      <a:gd name="connsiteX6" fmla="*/ 242596 w 3375309"/>
                      <a:gd name="connsiteY6" fmla="*/ 774441 h 895739"/>
                      <a:gd name="connsiteX7" fmla="*/ 317240 w 3375309"/>
                      <a:gd name="connsiteY7" fmla="*/ 718458 h 895739"/>
                      <a:gd name="connsiteX8" fmla="*/ 354563 w 3375309"/>
                      <a:gd name="connsiteY8" fmla="*/ 671804 h 895739"/>
                      <a:gd name="connsiteX9" fmla="*/ 382555 w 3375309"/>
                      <a:gd name="connsiteY9" fmla="*/ 653143 h 895739"/>
                      <a:gd name="connsiteX10" fmla="*/ 447869 w 3375309"/>
                      <a:gd name="connsiteY10" fmla="*/ 578498 h 895739"/>
                      <a:gd name="connsiteX11" fmla="*/ 475861 w 3375309"/>
                      <a:gd name="connsiteY11" fmla="*/ 559837 h 895739"/>
                      <a:gd name="connsiteX12" fmla="*/ 513183 w 3375309"/>
                      <a:gd name="connsiteY12" fmla="*/ 550507 h 895739"/>
                      <a:gd name="connsiteX13" fmla="*/ 541175 w 3375309"/>
                      <a:gd name="connsiteY13" fmla="*/ 522515 h 895739"/>
                      <a:gd name="connsiteX14" fmla="*/ 569167 w 3375309"/>
                      <a:gd name="connsiteY14" fmla="*/ 503853 h 895739"/>
                      <a:gd name="connsiteX15" fmla="*/ 587828 w 3375309"/>
                      <a:gd name="connsiteY15" fmla="*/ 475862 h 895739"/>
                      <a:gd name="connsiteX16" fmla="*/ 625151 w 3375309"/>
                      <a:gd name="connsiteY16" fmla="*/ 466531 h 895739"/>
                      <a:gd name="connsiteX17" fmla="*/ 690465 w 3375309"/>
                      <a:gd name="connsiteY17" fmla="*/ 410547 h 895739"/>
                      <a:gd name="connsiteX18" fmla="*/ 718457 w 3375309"/>
                      <a:gd name="connsiteY18" fmla="*/ 401217 h 895739"/>
                      <a:gd name="connsiteX19" fmla="*/ 737118 w 3375309"/>
                      <a:gd name="connsiteY19" fmla="*/ 373225 h 895739"/>
                      <a:gd name="connsiteX20" fmla="*/ 774440 w 3375309"/>
                      <a:gd name="connsiteY20" fmla="*/ 354564 h 895739"/>
                      <a:gd name="connsiteX21" fmla="*/ 802432 w 3375309"/>
                      <a:gd name="connsiteY21" fmla="*/ 335902 h 895739"/>
                      <a:gd name="connsiteX22" fmla="*/ 821094 w 3375309"/>
                      <a:gd name="connsiteY22" fmla="*/ 317241 h 895739"/>
                      <a:gd name="connsiteX23" fmla="*/ 877077 w 3375309"/>
                      <a:gd name="connsiteY23" fmla="*/ 298580 h 895739"/>
                      <a:gd name="connsiteX24" fmla="*/ 961053 w 3375309"/>
                      <a:gd name="connsiteY24" fmla="*/ 270588 h 895739"/>
                      <a:gd name="connsiteX25" fmla="*/ 1007706 w 3375309"/>
                      <a:gd name="connsiteY25" fmla="*/ 261258 h 895739"/>
                      <a:gd name="connsiteX26" fmla="*/ 1539551 w 3375309"/>
                      <a:gd name="connsiteY26" fmla="*/ 251927 h 895739"/>
                      <a:gd name="connsiteX27" fmla="*/ 1558212 w 3375309"/>
                      <a:gd name="connsiteY27" fmla="*/ 223935 h 895739"/>
                      <a:gd name="connsiteX28" fmla="*/ 1576873 w 3375309"/>
                      <a:gd name="connsiteY28" fmla="*/ 167951 h 895739"/>
                      <a:gd name="connsiteX29" fmla="*/ 1642187 w 3375309"/>
                      <a:gd name="connsiteY29" fmla="*/ 93307 h 895739"/>
                      <a:gd name="connsiteX30" fmla="*/ 1670179 w 3375309"/>
                      <a:gd name="connsiteY30" fmla="*/ 74645 h 895739"/>
                      <a:gd name="connsiteX31" fmla="*/ 1698171 w 3375309"/>
                      <a:gd name="connsiteY31" fmla="*/ 46653 h 895739"/>
                      <a:gd name="connsiteX32" fmla="*/ 1791477 w 3375309"/>
                      <a:gd name="connsiteY32" fmla="*/ 9331 h 895739"/>
                      <a:gd name="connsiteX33" fmla="*/ 1819469 w 3375309"/>
                      <a:gd name="connsiteY33" fmla="*/ 0 h 895739"/>
                      <a:gd name="connsiteX34" fmla="*/ 1922106 w 3375309"/>
                      <a:gd name="connsiteY34" fmla="*/ 18662 h 895739"/>
                      <a:gd name="connsiteX35" fmla="*/ 1996751 w 3375309"/>
                      <a:gd name="connsiteY35" fmla="*/ 55984 h 895739"/>
                      <a:gd name="connsiteX36" fmla="*/ 2043404 w 3375309"/>
                      <a:gd name="connsiteY36" fmla="*/ 102637 h 895739"/>
                      <a:gd name="connsiteX37" fmla="*/ 2090057 w 3375309"/>
                      <a:gd name="connsiteY37" fmla="*/ 149290 h 895739"/>
                      <a:gd name="connsiteX38" fmla="*/ 2155371 w 3375309"/>
                      <a:gd name="connsiteY38" fmla="*/ 223935 h 895739"/>
                      <a:gd name="connsiteX39" fmla="*/ 2192694 w 3375309"/>
                      <a:gd name="connsiteY39" fmla="*/ 242596 h 895739"/>
                      <a:gd name="connsiteX40" fmla="*/ 2276669 w 3375309"/>
                      <a:gd name="connsiteY40" fmla="*/ 261258 h 895739"/>
                      <a:gd name="connsiteX41" fmla="*/ 2407298 w 3375309"/>
                      <a:gd name="connsiteY41" fmla="*/ 298580 h 895739"/>
                      <a:gd name="connsiteX42" fmla="*/ 2845836 w 3375309"/>
                      <a:gd name="connsiteY42" fmla="*/ 307911 h 895739"/>
                      <a:gd name="connsiteX43" fmla="*/ 2873828 w 3375309"/>
                      <a:gd name="connsiteY43" fmla="*/ 317241 h 895739"/>
                      <a:gd name="connsiteX44" fmla="*/ 2929812 w 3375309"/>
                      <a:gd name="connsiteY44" fmla="*/ 326572 h 895739"/>
                      <a:gd name="connsiteX45" fmla="*/ 2957804 w 3375309"/>
                      <a:gd name="connsiteY45" fmla="*/ 345233 h 895739"/>
                      <a:gd name="connsiteX46" fmla="*/ 2976465 w 3375309"/>
                      <a:gd name="connsiteY46" fmla="*/ 373225 h 895739"/>
                      <a:gd name="connsiteX47" fmla="*/ 3032449 w 3375309"/>
                      <a:gd name="connsiteY47" fmla="*/ 429209 h 895739"/>
                      <a:gd name="connsiteX48" fmla="*/ 3051110 w 3375309"/>
                      <a:gd name="connsiteY48" fmla="*/ 485192 h 895739"/>
                      <a:gd name="connsiteX49" fmla="*/ 3060440 w 3375309"/>
                      <a:gd name="connsiteY49" fmla="*/ 513184 h 895739"/>
                      <a:gd name="connsiteX50" fmla="*/ 3097763 w 3375309"/>
                      <a:gd name="connsiteY50" fmla="*/ 559837 h 895739"/>
                      <a:gd name="connsiteX51" fmla="*/ 3125755 w 3375309"/>
                      <a:gd name="connsiteY51" fmla="*/ 615821 h 895739"/>
                      <a:gd name="connsiteX52" fmla="*/ 3153747 w 3375309"/>
                      <a:gd name="connsiteY52" fmla="*/ 671804 h 895739"/>
                      <a:gd name="connsiteX53" fmla="*/ 3172408 w 3375309"/>
                      <a:gd name="connsiteY53" fmla="*/ 690466 h 895739"/>
                      <a:gd name="connsiteX54" fmla="*/ 3191069 w 3375309"/>
                      <a:gd name="connsiteY54" fmla="*/ 718458 h 895739"/>
                      <a:gd name="connsiteX55" fmla="*/ 3265714 w 3375309"/>
                      <a:gd name="connsiteY55" fmla="*/ 783772 h 895739"/>
                      <a:gd name="connsiteX56" fmla="*/ 3303036 w 3375309"/>
                      <a:gd name="connsiteY56" fmla="*/ 802433 h 895739"/>
                      <a:gd name="connsiteX57" fmla="*/ 3321698 w 3375309"/>
                      <a:gd name="connsiteY57" fmla="*/ 821094 h 895739"/>
                      <a:gd name="connsiteX58" fmla="*/ 3359020 w 3375309"/>
                      <a:gd name="connsiteY58" fmla="*/ 839755 h 895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3375309" h="895739">
                        <a:moveTo>
                          <a:pt x="0" y="895739"/>
                        </a:moveTo>
                        <a:cubicBezTo>
                          <a:pt x="15551" y="892629"/>
                          <a:pt x="31353" y="890582"/>
                          <a:pt x="46653" y="886409"/>
                        </a:cubicBezTo>
                        <a:cubicBezTo>
                          <a:pt x="65630" y="881233"/>
                          <a:pt x="102636" y="867747"/>
                          <a:pt x="102636" y="867747"/>
                        </a:cubicBezTo>
                        <a:cubicBezTo>
                          <a:pt x="108857" y="861527"/>
                          <a:pt x="113430" y="853020"/>
                          <a:pt x="121298" y="849086"/>
                        </a:cubicBezTo>
                        <a:cubicBezTo>
                          <a:pt x="138892" y="840289"/>
                          <a:pt x="177281" y="830425"/>
                          <a:pt x="177281" y="830425"/>
                        </a:cubicBezTo>
                        <a:cubicBezTo>
                          <a:pt x="189722" y="817984"/>
                          <a:pt x="199965" y="802861"/>
                          <a:pt x="214604" y="793102"/>
                        </a:cubicBezTo>
                        <a:cubicBezTo>
                          <a:pt x="223935" y="786882"/>
                          <a:pt x="234157" y="781825"/>
                          <a:pt x="242596" y="774441"/>
                        </a:cubicBezTo>
                        <a:cubicBezTo>
                          <a:pt x="308575" y="716710"/>
                          <a:pt x="262853" y="736586"/>
                          <a:pt x="317240" y="718458"/>
                        </a:cubicBezTo>
                        <a:cubicBezTo>
                          <a:pt x="331094" y="697677"/>
                          <a:pt x="335572" y="686997"/>
                          <a:pt x="354563" y="671804"/>
                        </a:cubicBezTo>
                        <a:cubicBezTo>
                          <a:pt x="363320" y="664799"/>
                          <a:pt x="373224" y="659363"/>
                          <a:pt x="382555" y="653143"/>
                        </a:cubicBezTo>
                        <a:cubicBezTo>
                          <a:pt x="402282" y="623551"/>
                          <a:pt x="415119" y="600331"/>
                          <a:pt x="447869" y="578498"/>
                        </a:cubicBezTo>
                        <a:cubicBezTo>
                          <a:pt x="457200" y="572278"/>
                          <a:pt x="465554" y="564254"/>
                          <a:pt x="475861" y="559837"/>
                        </a:cubicBezTo>
                        <a:cubicBezTo>
                          <a:pt x="487648" y="554786"/>
                          <a:pt x="500742" y="553617"/>
                          <a:pt x="513183" y="550507"/>
                        </a:cubicBezTo>
                        <a:cubicBezTo>
                          <a:pt x="522514" y="541176"/>
                          <a:pt x="531038" y="530963"/>
                          <a:pt x="541175" y="522515"/>
                        </a:cubicBezTo>
                        <a:cubicBezTo>
                          <a:pt x="549790" y="515336"/>
                          <a:pt x="561237" y="511783"/>
                          <a:pt x="569167" y="503853"/>
                        </a:cubicBezTo>
                        <a:cubicBezTo>
                          <a:pt x="577096" y="495924"/>
                          <a:pt x="578498" y="482082"/>
                          <a:pt x="587828" y="475862"/>
                        </a:cubicBezTo>
                        <a:cubicBezTo>
                          <a:pt x="598498" y="468749"/>
                          <a:pt x="612710" y="469641"/>
                          <a:pt x="625151" y="466531"/>
                        </a:cubicBezTo>
                        <a:cubicBezTo>
                          <a:pt x="647210" y="444472"/>
                          <a:pt x="662538" y="426505"/>
                          <a:pt x="690465" y="410547"/>
                        </a:cubicBezTo>
                        <a:cubicBezTo>
                          <a:pt x="699004" y="405667"/>
                          <a:pt x="709126" y="404327"/>
                          <a:pt x="718457" y="401217"/>
                        </a:cubicBezTo>
                        <a:cubicBezTo>
                          <a:pt x="724677" y="391886"/>
                          <a:pt x="728503" y="380404"/>
                          <a:pt x="737118" y="373225"/>
                        </a:cubicBezTo>
                        <a:cubicBezTo>
                          <a:pt x="747803" y="364321"/>
                          <a:pt x="762364" y="361465"/>
                          <a:pt x="774440" y="354564"/>
                        </a:cubicBezTo>
                        <a:cubicBezTo>
                          <a:pt x="784177" y="349000"/>
                          <a:pt x="793675" y="342907"/>
                          <a:pt x="802432" y="335902"/>
                        </a:cubicBezTo>
                        <a:cubicBezTo>
                          <a:pt x="809301" y="330407"/>
                          <a:pt x="813226" y="321175"/>
                          <a:pt x="821094" y="317241"/>
                        </a:cubicBezTo>
                        <a:cubicBezTo>
                          <a:pt x="838688" y="308444"/>
                          <a:pt x="860710" y="309491"/>
                          <a:pt x="877077" y="298580"/>
                        </a:cubicBezTo>
                        <a:cubicBezTo>
                          <a:pt x="922052" y="268597"/>
                          <a:pt x="891914" y="283159"/>
                          <a:pt x="961053" y="270588"/>
                        </a:cubicBezTo>
                        <a:cubicBezTo>
                          <a:pt x="976656" y="267751"/>
                          <a:pt x="991855" y="261769"/>
                          <a:pt x="1007706" y="261258"/>
                        </a:cubicBezTo>
                        <a:cubicBezTo>
                          <a:pt x="1184923" y="255541"/>
                          <a:pt x="1362269" y="255037"/>
                          <a:pt x="1539551" y="251927"/>
                        </a:cubicBezTo>
                        <a:cubicBezTo>
                          <a:pt x="1545771" y="242596"/>
                          <a:pt x="1553658" y="234183"/>
                          <a:pt x="1558212" y="223935"/>
                        </a:cubicBezTo>
                        <a:cubicBezTo>
                          <a:pt x="1566201" y="205960"/>
                          <a:pt x="1565962" y="184318"/>
                          <a:pt x="1576873" y="167951"/>
                        </a:cubicBezTo>
                        <a:cubicBezTo>
                          <a:pt x="1596601" y="138359"/>
                          <a:pt x="1609437" y="115141"/>
                          <a:pt x="1642187" y="93307"/>
                        </a:cubicBezTo>
                        <a:cubicBezTo>
                          <a:pt x="1651518" y="87086"/>
                          <a:pt x="1661564" y="81824"/>
                          <a:pt x="1670179" y="74645"/>
                        </a:cubicBezTo>
                        <a:cubicBezTo>
                          <a:pt x="1680316" y="66197"/>
                          <a:pt x="1687433" y="54323"/>
                          <a:pt x="1698171" y="46653"/>
                        </a:cubicBezTo>
                        <a:cubicBezTo>
                          <a:pt x="1722196" y="29493"/>
                          <a:pt x="1765985" y="17828"/>
                          <a:pt x="1791477" y="9331"/>
                        </a:cubicBezTo>
                        <a:lnTo>
                          <a:pt x="1819469" y="0"/>
                        </a:lnTo>
                        <a:cubicBezTo>
                          <a:pt x="1855321" y="4482"/>
                          <a:pt x="1889369" y="3782"/>
                          <a:pt x="1922106" y="18662"/>
                        </a:cubicBezTo>
                        <a:cubicBezTo>
                          <a:pt x="1947431" y="30173"/>
                          <a:pt x="1996751" y="55984"/>
                          <a:pt x="1996751" y="55984"/>
                        </a:cubicBezTo>
                        <a:cubicBezTo>
                          <a:pt x="2046514" y="130629"/>
                          <a:pt x="1981200" y="40433"/>
                          <a:pt x="2043404" y="102637"/>
                        </a:cubicBezTo>
                        <a:cubicBezTo>
                          <a:pt x="2105608" y="164841"/>
                          <a:pt x="2015412" y="99527"/>
                          <a:pt x="2090057" y="149290"/>
                        </a:cubicBezTo>
                        <a:cubicBezTo>
                          <a:pt x="2124030" y="200250"/>
                          <a:pt x="2113502" y="200011"/>
                          <a:pt x="2155371" y="223935"/>
                        </a:cubicBezTo>
                        <a:cubicBezTo>
                          <a:pt x="2167448" y="230836"/>
                          <a:pt x="2179400" y="238505"/>
                          <a:pt x="2192694" y="242596"/>
                        </a:cubicBezTo>
                        <a:cubicBezTo>
                          <a:pt x="2220101" y="251029"/>
                          <a:pt x="2248963" y="253870"/>
                          <a:pt x="2276669" y="261258"/>
                        </a:cubicBezTo>
                        <a:cubicBezTo>
                          <a:pt x="2311798" y="270626"/>
                          <a:pt x="2372485" y="297839"/>
                          <a:pt x="2407298" y="298580"/>
                        </a:cubicBezTo>
                        <a:lnTo>
                          <a:pt x="2845836" y="307911"/>
                        </a:lnTo>
                        <a:cubicBezTo>
                          <a:pt x="2855167" y="311021"/>
                          <a:pt x="2864227" y="315107"/>
                          <a:pt x="2873828" y="317241"/>
                        </a:cubicBezTo>
                        <a:cubicBezTo>
                          <a:pt x="2892296" y="321345"/>
                          <a:pt x="2911864" y="320589"/>
                          <a:pt x="2929812" y="326572"/>
                        </a:cubicBezTo>
                        <a:cubicBezTo>
                          <a:pt x="2940451" y="330118"/>
                          <a:pt x="2948473" y="339013"/>
                          <a:pt x="2957804" y="345233"/>
                        </a:cubicBezTo>
                        <a:cubicBezTo>
                          <a:pt x="2964024" y="354564"/>
                          <a:pt x="2969015" y="364844"/>
                          <a:pt x="2976465" y="373225"/>
                        </a:cubicBezTo>
                        <a:cubicBezTo>
                          <a:pt x="2993998" y="392950"/>
                          <a:pt x="3032449" y="429209"/>
                          <a:pt x="3032449" y="429209"/>
                        </a:cubicBezTo>
                        <a:lnTo>
                          <a:pt x="3051110" y="485192"/>
                        </a:lnTo>
                        <a:cubicBezTo>
                          <a:pt x="3054220" y="494523"/>
                          <a:pt x="3053485" y="506230"/>
                          <a:pt x="3060440" y="513184"/>
                        </a:cubicBezTo>
                        <a:cubicBezTo>
                          <a:pt x="3077799" y="530542"/>
                          <a:pt x="3085991" y="536294"/>
                          <a:pt x="3097763" y="559837"/>
                        </a:cubicBezTo>
                        <a:cubicBezTo>
                          <a:pt x="3136394" y="637098"/>
                          <a:pt x="3072275" y="535600"/>
                          <a:pt x="3125755" y="615821"/>
                        </a:cubicBezTo>
                        <a:cubicBezTo>
                          <a:pt x="3135611" y="645390"/>
                          <a:pt x="3133073" y="645962"/>
                          <a:pt x="3153747" y="671804"/>
                        </a:cubicBezTo>
                        <a:cubicBezTo>
                          <a:pt x="3159243" y="678673"/>
                          <a:pt x="3166913" y="683597"/>
                          <a:pt x="3172408" y="690466"/>
                        </a:cubicBezTo>
                        <a:cubicBezTo>
                          <a:pt x="3179413" y="699223"/>
                          <a:pt x="3183685" y="710019"/>
                          <a:pt x="3191069" y="718458"/>
                        </a:cubicBezTo>
                        <a:cubicBezTo>
                          <a:pt x="3216876" y="747952"/>
                          <a:pt x="3234096" y="765704"/>
                          <a:pt x="3265714" y="783772"/>
                        </a:cubicBezTo>
                        <a:cubicBezTo>
                          <a:pt x="3277790" y="790673"/>
                          <a:pt x="3291463" y="794718"/>
                          <a:pt x="3303036" y="802433"/>
                        </a:cubicBezTo>
                        <a:cubicBezTo>
                          <a:pt x="3310356" y="807313"/>
                          <a:pt x="3314155" y="816568"/>
                          <a:pt x="3321698" y="821094"/>
                        </a:cubicBezTo>
                        <a:cubicBezTo>
                          <a:pt x="3375309" y="853261"/>
                          <a:pt x="3333143" y="813880"/>
                          <a:pt x="3359020" y="839755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sp>
          <p:nvSpPr>
            <p:cNvPr id="35" name="직사각형 34"/>
            <p:cNvSpPr/>
            <p:nvPr/>
          </p:nvSpPr>
          <p:spPr>
            <a:xfrm>
              <a:off x="1835696" y="1124744"/>
              <a:ext cx="16561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dirty="0"/>
                <a:t>마이크로 스위치 </a:t>
              </a:r>
              <a:r>
                <a:rPr lang="en-US" altLang="ko-KR" sz="1400" dirty="0"/>
                <a:t>L</a:t>
              </a:r>
              <a:endParaRPr lang="ko-KR" altLang="en-US" sz="1400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228184" y="1124744"/>
              <a:ext cx="17281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dirty="0"/>
                <a:t>마이크로 스위치 </a:t>
              </a:r>
              <a:r>
                <a:rPr lang="en-US" altLang="ko-KR" sz="1400" dirty="0"/>
                <a:t>R</a:t>
              </a:r>
              <a:endParaRPr lang="ko-KR" altLang="en-US" sz="1400" dirty="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845027" y="2545159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dirty="0"/>
                <a:t>모터 </a:t>
              </a:r>
              <a:r>
                <a:rPr lang="en-US" altLang="ko-KR" sz="1400" dirty="0"/>
                <a:t>L</a:t>
              </a:r>
              <a:endParaRPr lang="ko-KR" altLang="en-US" sz="1400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164288" y="2555573"/>
              <a:ext cx="8640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dirty="0"/>
                <a:t>모터 </a:t>
              </a:r>
              <a:r>
                <a:rPr lang="en-US" altLang="ko-KR" sz="1400" dirty="0"/>
                <a:t>R</a:t>
              </a:r>
              <a:endParaRPr lang="ko-KR" altLang="en-US" sz="1400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868144" y="4077072"/>
              <a:ext cx="13681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/>
                <a:t>건전지 케이스</a:t>
              </a:r>
              <a:endParaRPr lang="ko-KR" altLang="en-US" sz="1400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417434" y="5589240"/>
              <a:ext cx="15841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dirty="0"/>
                <a:t>슬라이드 스위치</a:t>
              </a: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5724128" y="5240233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/>
                <a:t>빨강</a:t>
              </a:r>
              <a:endParaRPr lang="ko-KR" altLang="en-US" sz="1200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419872" y="4077072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빨강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491880" y="2348880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빨강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572000" y="974037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빨강</a:t>
              </a: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157395" y="1918534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빨강</a:t>
              </a: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876256" y="2215897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검정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067944" y="1999873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검정</a:t>
              </a: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2599791" y="2043888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검정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4355976" y="2348880"/>
              <a:ext cx="5760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/>
                <a:t>-</a:t>
              </a:r>
              <a:endParaRPr lang="ko-KR" altLang="en-US" sz="2800" dirty="0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4932040" y="2432859"/>
              <a:ext cx="576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FF0000"/>
                  </a:solidFill>
                </a:rPr>
                <a:t>+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직선 연결선 51"/>
            <p:cNvCxnSpPr/>
            <p:nvPr/>
          </p:nvCxnSpPr>
          <p:spPr>
            <a:xfrm>
              <a:off x="3419872" y="1268760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6012160" y="1268760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2555776" y="2708920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7020272" y="2708920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5652120" y="4221088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5220072" y="5767940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3050501" y="2204864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4539980" y="2142187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5066749" y="206084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6804272" y="2348880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3995960" y="2492896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3870582" y="422108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5580136" y="5373216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타원 65"/>
            <p:cNvSpPr/>
            <p:nvPr/>
          </p:nvSpPr>
          <p:spPr>
            <a:xfrm>
              <a:off x="4474639" y="1403445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>
              <a:off x="5166726" y="1422107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5345426" y="1710139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/>
            <p:cNvSpPr/>
            <p:nvPr/>
          </p:nvSpPr>
          <p:spPr>
            <a:xfrm>
              <a:off x="5626767" y="2060848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/>
            <p:cNvSpPr/>
            <p:nvPr/>
          </p:nvSpPr>
          <p:spPr>
            <a:xfrm>
              <a:off x="4283968" y="1656793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/>
            <p:cNvSpPr/>
            <p:nvPr/>
          </p:nvSpPr>
          <p:spPr>
            <a:xfrm>
              <a:off x="3958612" y="1935494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/>
            <p:cNvSpPr/>
            <p:nvPr/>
          </p:nvSpPr>
          <p:spPr>
            <a:xfrm>
              <a:off x="3463887" y="2999592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/>
            <p:cNvSpPr/>
            <p:nvPr/>
          </p:nvSpPr>
          <p:spPr>
            <a:xfrm>
              <a:off x="3094516" y="2618250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>
              <a:off x="6732240" y="2655574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74"/>
            <p:cNvSpPr/>
            <p:nvPr/>
          </p:nvSpPr>
          <p:spPr>
            <a:xfrm>
              <a:off x="6262868" y="2952937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타원 75"/>
            <p:cNvSpPr/>
            <p:nvPr/>
          </p:nvSpPr>
          <p:spPr>
            <a:xfrm>
              <a:off x="4869363" y="5570578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4741369" y="5573218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/>
            <p:cNvSpPr/>
            <p:nvPr/>
          </p:nvSpPr>
          <p:spPr>
            <a:xfrm>
              <a:off x="5201410" y="5103846"/>
              <a:ext cx="72008" cy="72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9" name="직선 연결선 78"/>
            <p:cNvCxnSpPr/>
            <p:nvPr/>
          </p:nvCxnSpPr>
          <p:spPr>
            <a:xfrm>
              <a:off x="4836396" y="1196752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77\Documents\신모델구상\심플로봇\마이크로\입체도1.jpg"/>
          <p:cNvPicPr>
            <a:picLocks noChangeAspect="1" noChangeArrowheads="1"/>
          </p:cNvPicPr>
          <p:nvPr/>
        </p:nvPicPr>
        <p:blipFill>
          <a:blip r:embed="rId2" cstate="print"/>
          <a:srcRect l="15350" t="16250" r="39763" b="10626"/>
          <a:stretch>
            <a:fillRect/>
          </a:stretch>
        </p:blipFill>
        <p:spPr bwMode="auto">
          <a:xfrm>
            <a:off x="179512" y="260648"/>
            <a:ext cx="4104456" cy="2808312"/>
          </a:xfrm>
          <a:prstGeom prst="rect">
            <a:avLst/>
          </a:prstGeom>
          <a:noFill/>
        </p:spPr>
      </p:pic>
      <p:pic>
        <p:nvPicPr>
          <p:cNvPr id="2051" name="Picture 3" descr="C:\Users\user-77\Documents\신모델구상\심플로봇\마이크로\입체도2.jpg"/>
          <p:cNvPicPr>
            <a:picLocks noChangeAspect="1" noChangeArrowheads="1"/>
          </p:cNvPicPr>
          <p:nvPr/>
        </p:nvPicPr>
        <p:blipFill>
          <a:blip r:embed="rId3" cstate="print"/>
          <a:srcRect l="32675" t="15029" r="41338" b="9201"/>
          <a:stretch>
            <a:fillRect/>
          </a:stretch>
        </p:blipFill>
        <p:spPr bwMode="auto">
          <a:xfrm>
            <a:off x="4860032" y="188640"/>
            <a:ext cx="3600400" cy="4255018"/>
          </a:xfrm>
          <a:prstGeom prst="rect">
            <a:avLst/>
          </a:prstGeom>
          <a:noFill/>
        </p:spPr>
      </p:pic>
      <p:pic>
        <p:nvPicPr>
          <p:cNvPr id="2052" name="Picture 4" descr="C:\Users\user-77\Documents\신모델구상\심플로봇\마이크로\입체도6.jpg"/>
          <p:cNvPicPr>
            <a:picLocks noChangeAspect="1" noChangeArrowheads="1"/>
          </p:cNvPicPr>
          <p:nvPr/>
        </p:nvPicPr>
        <p:blipFill>
          <a:blip r:embed="rId4" cstate="print"/>
          <a:srcRect l="33463" t="15255" r="34250" b="16746"/>
          <a:stretch>
            <a:fillRect/>
          </a:stretch>
        </p:blipFill>
        <p:spPr bwMode="auto">
          <a:xfrm>
            <a:off x="1691680" y="3068960"/>
            <a:ext cx="4176464" cy="356527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4644008" y="5589240"/>
            <a:ext cx="4176464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건전지를 끼우고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극성확인</a:t>
            </a:r>
            <a:r>
              <a:rPr lang="en-US" altLang="ko-KR" dirty="0">
                <a:solidFill>
                  <a:srgbClr val="FF0000"/>
                </a:solidFill>
              </a:rPr>
              <a:t>), </a:t>
            </a:r>
            <a:r>
              <a:rPr lang="ko-KR" altLang="en-US" dirty="0">
                <a:solidFill>
                  <a:srgbClr val="FF0000"/>
                </a:solidFill>
              </a:rPr>
              <a:t> 슬라이드 스위치를 켜고 동작시켜 본다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/>
        </p:nvGraphicFramePr>
        <p:xfrm>
          <a:off x="683568" y="2492896"/>
          <a:ext cx="763284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476672"/>
            <a:ext cx="3672408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 리스트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더듬이로봇</a:t>
            </a:r>
          </a:p>
        </p:txBody>
      </p:sp>
      <p:graphicFrame>
        <p:nvGraphicFramePr>
          <p:cNvPr id="4" name="Group 131"/>
          <p:cNvGraphicFramePr>
            <a:graphicFrameLocks noGrp="1"/>
          </p:cNvGraphicFramePr>
          <p:nvPr/>
        </p:nvGraphicFramePr>
        <p:xfrm>
          <a:off x="2123728" y="1124744"/>
          <a:ext cx="4464496" cy="4734554"/>
        </p:xfrm>
        <a:graphic>
          <a:graphicData uri="http://schemas.openxmlformats.org/drawingml/2006/table">
            <a:tbl>
              <a:tblPr/>
              <a:tblGrid>
                <a:gridCol w="171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1. </a:t>
                      </a:r>
                      <a:r>
                        <a:rPr kumimoji="1" lang="ko-KR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사출물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몸체외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종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08"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latin typeface="HY그래픽" pitchFamily="18" charset="-127"/>
                          <a:ea typeface="HY그래픽" pitchFamily="18" charset="-127"/>
                        </a:rPr>
                        <a:t>2. </a:t>
                      </a:r>
                      <a:r>
                        <a:rPr lang="ko-KR" altLang="en-US" sz="1600" dirty="0" err="1">
                          <a:latin typeface="HY그래픽" pitchFamily="18" charset="-127"/>
                          <a:ea typeface="HY그래픽" pitchFamily="18" charset="-127"/>
                        </a:rPr>
                        <a:t>사출물</a:t>
                      </a:r>
                      <a:r>
                        <a:rPr lang="en-US" altLang="ko-KR" sz="1600" dirty="0">
                          <a:latin typeface="HY그래픽" pitchFamily="18" charset="-127"/>
                          <a:ea typeface="HY그래픽" pitchFamily="18" charset="-127"/>
                        </a:rPr>
                        <a:t>2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HY그래픽" pitchFamily="18" charset="-127"/>
                          <a:ea typeface="HY그래픽" pitchFamily="18" charset="-127"/>
                        </a:rPr>
                        <a:t>전동기 </a:t>
                      </a:r>
                      <a:r>
                        <a:rPr lang="ko-KR" altLang="en-US" sz="1600" dirty="0" err="1">
                          <a:latin typeface="HY그래픽" pitchFamily="18" charset="-127"/>
                          <a:ea typeface="HY그래픽" pitchFamily="18" charset="-127"/>
                        </a:rPr>
                        <a:t>케이스외</a:t>
                      </a:r>
                      <a:r>
                        <a:rPr lang="ko-KR" altLang="en-US" sz="1600" dirty="0">
                          <a:latin typeface="HY그래픽" pitchFamily="18" charset="-127"/>
                          <a:ea typeface="HY그래픽" pitchFamily="18" charset="-127"/>
                        </a:rPr>
                        <a:t> </a:t>
                      </a:r>
                      <a:r>
                        <a:rPr lang="en-US" altLang="ko-KR" sz="1600" dirty="0">
                          <a:latin typeface="HY그래픽" pitchFamily="18" charset="-127"/>
                          <a:ea typeface="HY그래픽" pitchFamily="18" charset="-127"/>
                        </a:rPr>
                        <a:t>5</a:t>
                      </a:r>
                      <a:r>
                        <a:rPr lang="ko-KR" altLang="en-US" sz="1600" dirty="0">
                          <a:latin typeface="HY그래픽" pitchFamily="18" charset="-127"/>
                          <a:ea typeface="HY그래픽" pitchFamily="18" charset="-127"/>
                        </a:rPr>
                        <a:t>종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3.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모터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각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40X20X17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4.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슬라이드 스위치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접점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회로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5.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건전지 케이스</a:t>
                      </a:r>
                      <a:b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</a:b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  (2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구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60x32x15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6.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배선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검정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7.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배선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빨강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8.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마이크 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로스위치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X 10 X 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9. </a:t>
                      </a:r>
                      <a:r>
                        <a:rPr kumimoji="1" lang="ko-KR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엔드캡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검정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12mm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10.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히트 튜브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70mm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11.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주석 철사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100mm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1404308" y="1052736"/>
            <a:ext cx="6210690" cy="4968551"/>
            <a:chOff x="1404308" y="1052736"/>
            <a:chExt cx="6210690" cy="4968551"/>
          </a:xfrm>
        </p:grpSpPr>
        <p:pic>
          <p:nvPicPr>
            <p:cNvPr id="1026" name="Picture 2" descr="C:\Users\user-77\Documents\신모델구상\심플로봇\금형사출\사출물3.jpg"/>
            <p:cNvPicPr>
              <a:picLocks noChangeAspect="1" noChangeArrowheads="1"/>
            </p:cNvPicPr>
            <p:nvPr/>
          </p:nvPicPr>
          <p:blipFill>
            <a:blip r:embed="rId2" cstate="print"/>
            <a:srcRect l="5901" t="3126" r="50787" b="14375"/>
            <a:stretch>
              <a:fillRect/>
            </a:stretch>
          </p:blipFill>
          <p:spPr bwMode="auto">
            <a:xfrm>
              <a:off x="1404308" y="1052736"/>
              <a:ext cx="6210690" cy="4968551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3131840" y="5157192"/>
              <a:ext cx="576064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몸체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39754" y="1959223"/>
              <a:ext cx="576064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/>
                <a:t>원뿔바퀴</a:t>
              </a:r>
              <a:endParaRPr lang="ko-KR" alt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58814" y="1287422"/>
              <a:ext cx="648072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뒷바퀴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4048" y="1294113"/>
              <a:ext cx="648072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/>
                <a:t>센서집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16216" y="2599588"/>
              <a:ext cx="864096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/>
                <a:t>더듬이집</a:t>
              </a:r>
              <a:endParaRPr lang="ko-KR" altLang="en-US" sz="1200" dirty="0"/>
            </a:p>
          </p:txBody>
        </p:sp>
        <p:cxnSp>
          <p:nvCxnSpPr>
            <p:cNvPr id="10" name="직선 연결선 9"/>
            <p:cNvCxnSpPr/>
            <p:nvPr/>
          </p:nvCxnSpPr>
          <p:spPr>
            <a:xfrm flipH="1">
              <a:off x="1563686" y="2564904"/>
              <a:ext cx="158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548680"/>
            <a:ext cx="2232248" cy="5040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err="1">
                <a:latin typeface="+mj-lt"/>
                <a:ea typeface="+mj-ea"/>
                <a:cs typeface="+mj-cs"/>
              </a:rPr>
              <a:t>사출물</a:t>
            </a:r>
            <a:r>
              <a:rPr lang="ko-KR" alt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1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1130" y="1628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3381" y="19101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33460" y="19194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③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1572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④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1800" y="49411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-77\Documents\신모델구상\심플로봇\금형사출\부품.jpg"/>
          <p:cNvPicPr>
            <a:picLocks noChangeAspect="1" noChangeArrowheads="1"/>
          </p:cNvPicPr>
          <p:nvPr/>
        </p:nvPicPr>
        <p:blipFill>
          <a:blip r:embed="rId2" cstate="print"/>
          <a:srcRect l="2751" t="16250" r="58662" b="29375"/>
          <a:stretch>
            <a:fillRect/>
          </a:stretch>
        </p:blipFill>
        <p:spPr bwMode="auto">
          <a:xfrm>
            <a:off x="2093933" y="1700808"/>
            <a:ext cx="5718427" cy="3384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4725144"/>
            <a:ext cx="57606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몸체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7785" y="2319263"/>
            <a:ext cx="57606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/>
              <a:t>원뿔바퀴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1844824"/>
            <a:ext cx="64807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뒷바퀴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1916832"/>
            <a:ext cx="720080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/>
              <a:t>센서집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2503929"/>
            <a:ext cx="864096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/>
              <a:t>더듬이집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9830" y="19795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2082" y="235155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24836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4288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④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3848" y="45811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⑤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548680"/>
            <a:ext cx="2232248" cy="5040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err="1">
                <a:latin typeface="+mj-lt"/>
                <a:ea typeface="+mj-ea"/>
                <a:cs typeface="+mj-cs"/>
              </a:rPr>
              <a:t>사출물</a:t>
            </a:r>
            <a:r>
              <a:rPr lang="ko-KR" alt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1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77\Documents\신모델구상\심플로봇\금형사출\사출물3.jpg"/>
          <p:cNvPicPr>
            <a:picLocks noChangeAspect="1" noChangeArrowheads="1"/>
          </p:cNvPicPr>
          <p:nvPr/>
        </p:nvPicPr>
        <p:blipFill>
          <a:blip r:embed="rId2" cstate="print"/>
          <a:srcRect l="57087" t="21875" b="14376"/>
          <a:stretch>
            <a:fillRect/>
          </a:stretch>
        </p:blipFill>
        <p:spPr bwMode="auto">
          <a:xfrm>
            <a:off x="1401066" y="1607246"/>
            <a:ext cx="6151256" cy="38379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36089" y="2719953"/>
            <a:ext cx="864096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/>
              <a:t>색펜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홀더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213573" y="3614682"/>
            <a:ext cx="1152130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/>
              <a:t>뒷</a:t>
            </a:r>
            <a:r>
              <a:rPr lang="ko-KR" altLang="en-US" sz="1200"/>
              <a:t>바퀴 </a:t>
            </a:r>
            <a:r>
              <a:rPr lang="ko-KR" altLang="en-US" sz="1200" dirty="0"/>
              <a:t>고정대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3137" y="2503929"/>
            <a:ext cx="70405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고정대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687" y="4562466"/>
            <a:ext cx="100811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모터 케이스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5546" y="4564168"/>
            <a:ext cx="102677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모터 케이스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3008923"/>
            <a:ext cx="64807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/>
              <a:t>뒷집게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21235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1410" y="230395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6216" y="2627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1132" y="331297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⑨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548680"/>
            <a:ext cx="2232248" cy="5040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err="1">
                <a:latin typeface="+mj-lt"/>
                <a:ea typeface="+mj-ea"/>
                <a:cs typeface="+mj-cs"/>
              </a:rPr>
              <a:t>사출물</a:t>
            </a:r>
            <a:r>
              <a:rPr lang="ko-KR" alt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2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8024" y="42210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1958" y="423041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77\Documents\신모델구상\심플로봇\금형사출\부품.jpg"/>
          <p:cNvPicPr>
            <a:picLocks noChangeAspect="1" noChangeArrowheads="1"/>
          </p:cNvPicPr>
          <p:nvPr/>
        </p:nvPicPr>
        <p:blipFill>
          <a:blip r:embed="rId2" cstate="print"/>
          <a:srcRect l="53149" t="29375" r="8263" b="29375"/>
          <a:stretch>
            <a:fillRect/>
          </a:stretch>
        </p:blipFill>
        <p:spPr bwMode="auto">
          <a:xfrm>
            <a:off x="1740935" y="2276872"/>
            <a:ext cx="5711385" cy="25642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2719953"/>
            <a:ext cx="864096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/>
              <a:t>색펜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홀더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164286" y="2996952"/>
            <a:ext cx="1152130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뒷바퀴 고정대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806" y="2719953"/>
            <a:ext cx="70405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고정대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4761530"/>
            <a:ext cx="100811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모터 케이스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3440033"/>
            <a:ext cx="64807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/>
              <a:t>뒷집게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5815" y="23556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072" y="23395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9526" y="282357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7901" y="30409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0661" y="423714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⑩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548680"/>
            <a:ext cx="2232248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err="1">
                <a:latin typeface="+mj-lt"/>
                <a:ea typeface="+mj-ea"/>
                <a:cs typeface="+mj-cs"/>
              </a:rPr>
              <a:t>사출물</a:t>
            </a:r>
            <a:r>
              <a:rPr lang="ko-KR" alt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2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755576" y="1844824"/>
            <a:ext cx="7776864" cy="4248472"/>
            <a:chOff x="1691680" y="1844824"/>
            <a:chExt cx="6480720" cy="3384376"/>
          </a:xfrm>
        </p:grpSpPr>
        <p:sp>
          <p:nvSpPr>
            <p:cNvPr id="13" name="직사각형 12"/>
            <p:cNvSpPr/>
            <p:nvPr/>
          </p:nvSpPr>
          <p:spPr>
            <a:xfrm>
              <a:off x="1691680" y="1844824"/>
              <a:ext cx="6480720" cy="33843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1907704" y="2276872"/>
              <a:ext cx="6048672" cy="2664296"/>
              <a:chOff x="1907704" y="2276872"/>
              <a:chExt cx="6048672" cy="2664296"/>
            </a:xfrm>
          </p:grpSpPr>
          <p:pic>
            <p:nvPicPr>
              <p:cNvPr id="2" name="Picture 2" descr="C:\Users\user-77\Documents\신모델구상\심플로봇\더듬이로봇\전자부품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0313" t="20000" r="8263" b="10626"/>
              <a:stretch>
                <a:fillRect/>
              </a:stretch>
            </p:blipFill>
            <p:spPr bwMode="auto">
              <a:xfrm>
                <a:off x="1907704" y="2276872"/>
                <a:ext cx="5616624" cy="2664296"/>
              </a:xfrm>
              <a:prstGeom prst="rect">
                <a:avLst/>
              </a:prstGeom>
              <a:noFill/>
            </p:spPr>
          </p:pic>
          <p:sp>
            <p:nvSpPr>
              <p:cNvPr id="3" name="직사각형 2"/>
              <p:cNvSpPr/>
              <p:nvPr/>
            </p:nvSpPr>
            <p:spPr>
              <a:xfrm>
                <a:off x="5508104" y="3383414"/>
                <a:ext cx="46679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ko-KR" altLang="en-US" sz="1100" dirty="0">
                    <a:solidFill>
                      <a:srgbClr val="000000"/>
                    </a:solidFill>
                    <a:latin typeface="HY그래픽" pitchFamily="18" charset="-127"/>
                    <a:ea typeface="HY그래픽" pitchFamily="18" charset="-127"/>
                    <a:cs typeface="한컴바탕" pitchFamily="18" charset="-127"/>
                  </a:rPr>
                  <a:t>모터</a:t>
                </a:r>
                <a:endParaRPr lang="ko-KR" altLang="en-US" sz="1100" dirty="0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6732240" y="3356992"/>
                <a:ext cx="122413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ko-KR" altLang="en-US" sz="1100" dirty="0">
                    <a:solidFill>
                      <a:srgbClr val="000000"/>
                    </a:solidFill>
                    <a:latin typeface="HY그래픽" pitchFamily="18" charset="-127"/>
                    <a:ea typeface="HY그래픽" pitchFamily="18" charset="-127"/>
                    <a:cs typeface="한컴바탕" pitchFamily="18" charset="-127"/>
                  </a:rPr>
                  <a:t>슬라이드 스위치</a:t>
                </a:r>
                <a:endParaRPr lang="ko-KR" altLang="en-US" sz="1100" dirty="0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6012160" y="2447310"/>
                <a:ext cx="113018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100" dirty="0"/>
                  <a:t>건전지 케이스</a:t>
                </a: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7308304" y="4077072"/>
                <a:ext cx="46679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100" dirty="0"/>
                  <a:t>배선</a:t>
                </a: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5580112" y="4463534"/>
                <a:ext cx="79208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100" dirty="0"/>
                  <a:t>히트튜브</a:t>
                </a: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4788024" y="4077072"/>
                <a:ext cx="64807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100" dirty="0" err="1"/>
                  <a:t>엔드캡</a:t>
                </a:r>
                <a:endParaRPr lang="ko-KR" altLang="en-US" sz="1100" dirty="0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2915816" y="3717032"/>
                <a:ext cx="79208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100"/>
                  <a:t>마이크로 스위치</a:t>
                </a:r>
                <a:endParaRPr lang="ko-KR" altLang="en-US" sz="1100" dirty="0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843808" y="2348880"/>
                <a:ext cx="64807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100" dirty="0"/>
                  <a:t>철사</a:t>
                </a:r>
              </a:p>
            </p:txBody>
          </p:sp>
        </p:grp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552" y="476672"/>
            <a:ext cx="3672408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 리스트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전장품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683568" y="548680"/>
            <a:ext cx="11521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회로도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403648" y="1268760"/>
            <a:ext cx="6264696" cy="4680520"/>
            <a:chOff x="1403648" y="1268760"/>
            <a:chExt cx="6264696" cy="4680520"/>
          </a:xfrm>
        </p:grpSpPr>
        <p:grpSp>
          <p:nvGrpSpPr>
            <p:cNvPr id="2" name="그룹 13"/>
            <p:cNvGrpSpPr/>
            <p:nvPr/>
          </p:nvGrpSpPr>
          <p:grpSpPr>
            <a:xfrm>
              <a:off x="1403648" y="1268760"/>
              <a:ext cx="6264696" cy="4680520"/>
              <a:chOff x="1403648" y="1268760"/>
              <a:chExt cx="6264696" cy="4680520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1403648" y="1268760"/>
                <a:ext cx="6264696" cy="4680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" name="그룹 11"/>
              <p:cNvGrpSpPr/>
              <p:nvPr/>
            </p:nvGrpSpPr>
            <p:grpSpPr>
              <a:xfrm>
                <a:off x="1979712" y="1628800"/>
                <a:ext cx="5065913" cy="3969771"/>
                <a:chOff x="1979712" y="1628800"/>
                <a:chExt cx="5065913" cy="3969771"/>
              </a:xfrm>
            </p:grpSpPr>
            <p:pic>
              <p:nvPicPr>
                <p:cNvPr id="110" name="_x131418744" descr="EMB00000d30235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979712" y="1628800"/>
                  <a:ext cx="4926115" cy="380494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  <a:prstDash val="dash"/>
                </a:ln>
              </p:spPr>
            </p:pic>
            <p:sp>
              <p:nvSpPr>
                <p:cNvPr id="4" name="직사각형 3"/>
                <p:cNvSpPr/>
                <p:nvPr/>
              </p:nvSpPr>
              <p:spPr>
                <a:xfrm>
                  <a:off x="6469561" y="3356992"/>
                  <a:ext cx="57606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200" dirty="0">
                      <a:solidFill>
                        <a:srgbClr val="FF0000"/>
                      </a:solidFill>
                    </a:rPr>
                    <a:t>빨강</a:t>
                  </a:r>
                </a:p>
              </p:txBody>
            </p:sp>
            <p:sp>
              <p:nvSpPr>
                <p:cNvPr id="5" name="직사각형 4"/>
                <p:cNvSpPr/>
                <p:nvPr/>
              </p:nvSpPr>
              <p:spPr>
                <a:xfrm>
                  <a:off x="3545226" y="4880193"/>
                  <a:ext cx="57606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200" dirty="0"/>
                    <a:t>검정</a:t>
                  </a:r>
                </a:p>
              </p:txBody>
            </p:sp>
            <p:sp>
              <p:nvSpPr>
                <p:cNvPr id="6" name="직사각형 5"/>
                <p:cNvSpPr/>
                <p:nvPr/>
              </p:nvSpPr>
              <p:spPr>
                <a:xfrm>
                  <a:off x="4077275" y="2492896"/>
                  <a:ext cx="57606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200" dirty="0">
                      <a:solidFill>
                        <a:srgbClr val="FF0000"/>
                      </a:solidFill>
                    </a:rPr>
                    <a:t>빨강</a:t>
                  </a:r>
                </a:p>
              </p:txBody>
            </p:sp>
            <p:sp>
              <p:nvSpPr>
                <p:cNvPr id="7" name="직사각형 6"/>
                <p:cNvSpPr/>
                <p:nvPr/>
              </p:nvSpPr>
              <p:spPr>
                <a:xfrm>
                  <a:off x="4293299" y="2829285"/>
                  <a:ext cx="57606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200" dirty="0">
                      <a:solidFill>
                        <a:srgbClr val="FF0000"/>
                      </a:solidFill>
                    </a:rPr>
                    <a:t>빨강</a:t>
                  </a:r>
                </a:p>
              </p:txBody>
            </p:sp>
            <p:sp>
              <p:nvSpPr>
                <p:cNvPr id="8" name="직사각형 7"/>
                <p:cNvSpPr/>
                <p:nvPr/>
              </p:nvSpPr>
              <p:spPr>
                <a:xfrm>
                  <a:off x="5408103" y="2759626"/>
                  <a:ext cx="57606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200" dirty="0"/>
                    <a:t>검정</a:t>
                  </a:r>
                </a:p>
              </p:txBody>
            </p:sp>
            <p:sp>
              <p:nvSpPr>
                <p:cNvPr id="9" name="직사각형 8"/>
                <p:cNvSpPr/>
                <p:nvPr/>
              </p:nvSpPr>
              <p:spPr>
                <a:xfrm>
                  <a:off x="2825146" y="2763968"/>
                  <a:ext cx="57606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200" dirty="0"/>
                    <a:t>검정</a:t>
                  </a:r>
                </a:p>
              </p:txBody>
            </p:sp>
            <p:sp>
              <p:nvSpPr>
                <p:cNvPr id="10" name="직사각형 9"/>
                <p:cNvSpPr/>
                <p:nvPr/>
              </p:nvSpPr>
              <p:spPr>
                <a:xfrm>
                  <a:off x="4483970" y="5321572"/>
                  <a:ext cx="57606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200" dirty="0">
                      <a:solidFill>
                        <a:srgbClr val="FF0000"/>
                      </a:solidFill>
                    </a:rPr>
                    <a:t>빨강</a:t>
                  </a: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1870380" y="2447310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NC</a:t>
              </a:r>
              <a:endParaRPr lang="ko-KR" altLang="en-US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8224" y="2458212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NC</a:t>
              </a:r>
              <a:endParaRPr lang="ko-KR" alt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49482" y="243955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NO</a:t>
              </a:r>
              <a:endParaRPr lang="ko-KR" alt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37114" y="243955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NO</a:t>
              </a:r>
              <a:endParaRPr lang="ko-KR" altLang="en-US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53140" y="2448881"/>
              <a:ext cx="5227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COM</a:t>
              </a:r>
              <a:endParaRPr lang="ko-KR" altLang="en-US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26764" y="2448881"/>
              <a:ext cx="5227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COM</a:t>
              </a:r>
              <a:endParaRPr lang="ko-KR" altLang="en-US" sz="11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756997" y="3373014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rgbClr val="FF0000"/>
                  </a:solidFill>
                </a:rPr>
                <a:t>빨강</a:t>
              </a: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758812" y="3358694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검정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474437" y="3366323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검정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311961" y="3574718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rgbClr val="FF0000"/>
                  </a:solidFill>
                </a:rPr>
                <a:t>빨강</a:t>
              </a: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트렉">
  <a:themeElements>
    <a:clrScheme name="트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트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트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498</TotalTime>
  <Words>620</Words>
  <Application>Microsoft Office PowerPoint</Application>
  <PresentationFormat>화면 슬라이드 쇼(4:3)</PresentationFormat>
  <Paragraphs>195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1" baseType="lpstr">
      <vt:lpstr>AR DARLING</vt:lpstr>
      <vt:lpstr>HY그래픽</vt:lpstr>
      <vt:lpstr>돋움</vt:lpstr>
      <vt:lpstr>맑은 고딕</vt:lpstr>
      <vt:lpstr>Franklin Gothic Book</vt:lpstr>
      <vt:lpstr>Franklin Gothic Medium</vt:lpstr>
      <vt:lpstr>Wingdings 2</vt:lpstr>
      <vt:lpstr>트렉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user-77</dc:creator>
  <cp:lastModifiedBy>원교재사(기획팀)</cp:lastModifiedBy>
  <cp:revision>52</cp:revision>
  <dcterms:created xsi:type="dcterms:W3CDTF">2013-09-25T00:32:20Z</dcterms:created>
  <dcterms:modified xsi:type="dcterms:W3CDTF">2021-03-12T01:42:39Z</dcterms:modified>
</cp:coreProperties>
</file>