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96" r:id="rId3"/>
    <p:sldId id="261" r:id="rId4"/>
    <p:sldId id="277" r:id="rId5"/>
    <p:sldId id="278" r:id="rId6"/>
    <p:sldId id="279" r:id="rId7"/>
    <p:sldId id="262" r:id="rId8"/>
    <p:sldId id="258" r:id="rId9"/>
    <p:sldId id="259" r:id="rId10"/>
    <p:sldId id="281" r:id="rId11"/>
    <p:sldId id="282" r:id="rId12"/>
    <p:sldId id="297" r:id="rId13"/>
    <p:sldId id="298" r:id="rId14"/>
    <p:sldId id="299" r:id="rId15"/>
    <p:sldId id="300" r:id="rId16"/>
    <p:sldId id="301" r:id="rId17"/>
    <p:sldId id="302" r:id="rId18"/>
    <p:sldId id="280" r:id="rId19"/>
    <p:sldId id="264" r:id="rId20"/>
    <p:sldId id="265" r:id="rId21"/>
    <p:sldId id="266" r:id="rId22"/>
    <p:sldId id="267" r:id="rId23"/>
    <p:sldId id="268" r:id="rId24"/>
    <p:sldId id="283" r:id="rId25"/>
    <p:sldId id="269" r:id="rId26"/>
    <p:sldId id="284" r:id="rId27"/>
    <p:sldId id="270" r:id="rId28"/>
    <p:sldId id="285" r:id="rId29"/>
    <p:sldId id="286" r:id="rId30"/>
    <p:sldId id="287" r:id="rId31"/>
    <p:sldId id="288" r:id="rId32"/>
    <p:sldId id="289" r:id="rId33"/>
    <p:sldId id="274" r:id="rId34"/>
    <p:sldId id="275" r:id="rId35"/>
    <p:sldId id="304" r:id="rId36"/>
    <p:sldId id="305" r:id="rId37"/>
    <p:sldId id="276" r:id="rId38"/>
    <p:sldId id="290" r:id="rId39"/>
    <p:sldId id="291" r:id="rId40"/>
    <p:sldId id="292" r:id="rId41"/>
    <p:sldId id="293" r:id="rId42"/>
    <p:sldId id="294" r:id="rId43"/>
  </p:sldIdLst>
  <p:sldSz cx="9906000" cy="6858000" type="A4"/>
  <p:notesSz cx="6858000" cy="9144000"/>
  <p:embeddedFontLst>
    <p:embeddedFont>
      <p:font typeface="맑은 고딕" pitchFamily="50" charset="-127"/>
      <p:regular r:id="rId44"/>
      <p:bold r:id="rId45"/>
    </p:embeddedFont>
    <p:embeddedFont>
      <p:font typeface="HY헤드라인M" pitchFamily="18" charset="-127"/>
      <p:regular r:id="rId46"/>
    </p:embeddedFont>
    <p:embeddedFont>
      <p:font typeface="나눔손글씨 붓" pitchFamily="66" charset="-127"/>
      <p:regular r:id="rId47"/>
    </p:embeddedFont>
    <p:embeddedFont>
      <p:font typeface="청소년서체" pitchFamily="18" charset="-127"/>
      <p:regular r:id="rId48"/>
    </p:embeddedFont>
    <p:embeddedFont>
      <p:font typeface="Verdana" pitchFamily="34" charset="0"/>
      <p:regular r:id="rId49"/>
      <p:bold r:id="rId50"/>
      <p:italic r:id="rId51"/>
      <p:boldItalic r:id="rId52"/>
    </p:embeddedFont>
    <p:embeddedFont>
      <p:font typeface="한컴돋움" pitchFamily="18" charset="2"/>
      <p:regular r:id="rId5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286" y="-67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9574-2254-49F3-8D51-A5BE06F19654}" type="datetimeFigureOut">
              <a:rPr lang="ko-KR" altLang="en-US" smtClean="0"/>
              <a:pPr/>
              <a:t>2015-07-13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6E3-33F8-47BD-A69B-3467188C203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그림 8" descr="마스터 슬라이드3-03.jpg"/>
          <p:cNvPicPr>
            <a:picLocks noChangeAspect="1"/>
          </p:cNvPicPr>
          <p:nvPr userDrawn="1"/>
        </p:nvPicPr>
        <p:blipFill>
          <a:blip r:embed="rId2" cstate="print"/>
          <a:srcRect r="8123"/>
          <a:stretch>
            <a:fillRect/>
          </a:stretch>
        </p:blipFill>
        <p:spPr>
          <a:xfrm>
            <a:off x="0" y="1"/>
            <a:ext cx="9906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9574-2254-49F3-8D51-A5BE06F19654}" type="datetimeFigureOut">
              <a:rPr lang="ko-KR" altLang="en-US" smtClean="0"/>
              <a:pPr/>
              <a:t>2015-07-13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6E3-33F8-47BD-A69B-3467188C203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그림 6" descr="마스터 슬라이드3-02.jpg"/>
          <p:cNvPicPr>
            <a:picLocks noChangeAspect="1"/>
          </p:cNvPicPr>
          <p:nvPr userDrawn="1"/>
        </p:nvPicPr>
        <p:blipFill>
          <a:blip r:embed="rId2" cstate="print"/>
          <a:srcRect r="8156"/>
          <a:stretch>
            <a:fillRect/>
          </a:stretch>
        </p:blipFill>
        <p:spPr>
          <a:xfrm>
            <a:off x="0" y="-1"/>
            <a:ext cx="9906000" cy="68677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9574-2254-49F3-8D51-A5BE06F19654}" type="datetimeFigureOut">
              <a:rPr lang="ko-KR" altLang="en-US" smtClean="0"/>
              <a:pPr/>
              <a:t>2015-07-13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6E3-33F8-47BD-A69B-3467188C203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그림 6" descr="마스터 슬라이드3-02.jpg"/>
          <p:cNvPicPr>
            <a:picLocks noChangeAspect="1"/>
          </p:cNvPicPr>
          <p:nvPr userDrawn="1"/>
        </p:nvPicPr>
        <p:blipFill>
          <a:blip r:embed="rId2" cstate="print"/>
          <a:srcRect r="8156"/>
          <a:stretch>
            <a:fillRect/>
          </a:stretch>
        </p:blipFill>
        <p:spPr>
          <a:xfrm>
            <a:off x="0" y="-1"/>
            <a:ext cx="9906000" cy="68677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9574-2254-49F3-8D51-A5BE06F19654}" type="datetimeFigureOut">
              <a:rPr lang="ko-KR" altLang="en-US" smtClean="0"/>
              <a:pPr/>
              <a:t>2015-07-13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6E3-33F8-47BD-A69B-3467188C203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그림 6" descr="마스터 슬라이드3-01.jpg"/>
          <p:cNvPicPr>
            <a:picLocks noChangeAspect="1"/>
          </p:cNvPicPr>
          <p:nvPr userDrawn="1"/>
        </p:nvPicPr>
        <p:blipFill>
          <a:blip r:embed="rId2" cstate="print"/>
          <a:srcRect l="8025"/>
          <a:stretch>
            <a:fillRect/>
          </a:stretch>
        </p:blipFill>
        <p:spPr>
          <a:xfrm>
            <a:off x="0" y="0"/>
            <a:ext cx="9906000" cy="6858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9574-2254-49F3-8D51-A5BE06F19654}" type="datetimeFigureOut">
              <a:rPr lang="ko-KR" altLang="en-US" smtClean="0"/>
              <a:pPr/>
              <a:t>2015-07-13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6E3-33F8-47BD-A69B-3467188C203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그림 6" descr="마스터 슬라이드3-02.jpg"/>
          <p:cNvPicPr>
            <a:picLocks noChangeAspect="1"/>
          </p:cNvPicPr>
          <p:nvPr userDrawn="1"/>
        </p:nvPicPr>
        <p:blipFill>
          <a:blip r:embed="rId2" cstate="print"/>
          <a:srcRect r="8156"/>
          <a:stretch>
            <a:fillRect/>
          </a:stretch>
        </p:blipFill>
        <p:spPr>
          <a:xfrm>
            <a:off x="0" y="-1"/>
            <a:ext cx="9906000" cy="68677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9574-2254-49F3-8D51-A5BE06F19654}" type="datetimeFigureOut">
              <a:rPr lang="ko-KR" altLang="en-US" smtClean="0"/>
              <a:pPr/>
              <a:t>2015-07-13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6E3-33F8-47BD-A69B-3467188C203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그림 7" descr="마스터 슬라이드3-02.jpg"/>
          <p:cNvPicPr>
            <a:picLocks noChangeAspect="1"/>
          </p:cNvPicPr>
          <p:nvPr userDrawn="1"/>
        </p:nvPicPr>
        <p:blipFill>
          <a:blip r:embed="rId2" cstate="print"/>
          <a:srcRect r="8156"/>
          <a:stretch>
            <a:fillRect/>
          </a:stretch>
        </p:blipFill>
        <p:spPr>
          <a:xfrm>
            <a:off x="0" y="-1"/>
            <a:ext cx="9906000" cy="68677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9574-2254-49F3-8D51-A5BE06F19654}" type="datetimeFigureOut">
              <a:rPr lang="ko-KR" altLang="en-US" smtClean="0"/>
              <a:pPr/>
              <a:t>2015-07-13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6E3-33F8-47BD-A69B-3467188C203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0" name="그림 9" descr="마스터 슬라이드3-02.jpg"/>
          <p:cNvPicPr>
            <a:picLocks noChangeAspect="1"/>
          </p:cNvPicPr>
          <p:nvPr userDrawn="1"/>
        </p:nvPicPr>
        <p:blipFill>
          <a:blip r:embed="rId2" cstate="print"/>
          <a:srcRect r="8156"/>
          <a:stretch>
            <a:fillRect/>
          </a:stretch>
        </p:blipFill>
        <p:spPr>
          <a:xfrm>
            <a:off x="0" y="-1"/>
            <a:ext cx="9906000" cy="68677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9574-2254-49F3-8D51-A5BE06F19654}" type="datetimeFigureOut">
              <a:rPr lang="ko-KR" altLang="en-US" smtClean="0"/>
              <a:pPr/>
              <a:t>2015-07-13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6E3-33F8-47BD-A69B-3467188C203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6" name="그림 5" descr="마스터 슬라이드3-02.jpg"/>
          <p:cNvPicPr>
            <a:picLocks noChangeAspect="1"/>
          </p:cNvPicPr>
          <p:nvPr userDrawn="1"/>
        </p:nvPicPr>
        <p:blipFill>
          <a:blip r:embed="rId2" cstate="print"/>
          <a:srcRect r="8156"/>
          <a:stretch>
            <a:fillRect/>
          </a:stretch>
        </p:blipFill>
        <p:spPr>
          <a:xfrm>
            <a:off x="0" y="-1"/>
            <a:ext cx="9906000" cy="68677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9574-2254-49F3-8D51-A5BE06F19654}" type="datetimeFigureOut">
              <a:rPr lang="ko-KR" altLang="en-US" smtClean="0"/>
              <a:pPr/>
              <a:t>2015-07-13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6E3-33F8-47BD-A69B-3467188C203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5" name="그림 4" descr="마스터 슬라이드3-02.jpg"/>
          <p:cNvPicPr>
            <a:picLocks noChangeAspect="1"/>
          </p:cNvPicPr>
          <p:nvPr userDrawn="1"/>
        </p:nvPicPr>
        <p:blipFill>
          <a:blip r:embed="rId2" cstate="print"/>
          <a:srcRect r="8156"/>
          <a:stretch>
            <a:fillRect/>
          </a:stretch>
        </p:blipFill>
        <p:spPr>
          <a:xfrm>
            <a:off x="0" y="-1"/>
            <a:ext cx="9906000" cy="68677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9574-2254-49F3-8D51-A5BE06F19654}" type="datetimeFigureOut">
              <a:rPr lang="ko-KR" altLang="en-US" smtClean="0"/>
              <a:pPr/>
              <a:t>2015-07-13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6E3-33F8-47BD-A69B-3467188C203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그림 7" descr="마스터 슬라이드3-02.jpg"/>
          <p:cNvPicPr>
            <a:picLocks noChangeAspect="1"/>
          </p:cNvPicPr>
          <p:nvPr userDrawn="1"/>
        </p:nvPicPr>
        <p:blipFill>
          <a:blip r:embed="rId2" cstate="print"/>
          <a:srcRect r="8156"/>
          <a:stretch>
            <a:fillRect/>
          </a:stretch>
        </p:blipFill>
        <p:spPr>
          <a:xfrm>
            <a:off x="0" y="-1"/>
            <a:ext cx="9906000" cy="68677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9574-2254-49F3-8D51-A5BE06F19654}" type="datetimeFigureOut">
              <a:rPr lang="ko-KR" altLang="en-US" smtClean="0"/>
              <a:pPr/>
              <a:t>2015-07-13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6E3-33F8-47BD-A69B-3467188C203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그림 7" descr="마스터 슬라이드3-02.jpg"/>
          <p:cNvPicPr>
            <a:picLocks noChangeAspect="1"/>
          </p:cNvPicPr>
          <p:nvPr userDrawn="1"/>
        </p:nvPicPr>
        <p:blipFill>
          <a:blip r:embed="rId2" cstate="print"/>
          <a:srcRect r="8156"/>
          <a:stretch>
            <a:fillRect/>
          </a:stretch>
        </p:blipFill>
        <p:spPr>
          <a:xfrm>
            <a:off x="0" y="-1"/>
            <a:ext cx="9906000" cy="686778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69574-2254-49F3-8D51-A5BE06F19654}" type="datetimeFigureOut">
              <a:rPr lang="ko-KR" altLang="en-US" smtClean="0"/>
              <a:pPr/>
              <a:t>2015-07-13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186E3-33F8-47BD-A69B-3467188C203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992560" y="1772816"/>
            <a:ext cx="7992888" cy="39604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15" name="그림 19" descr="로고-최신(투명2)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4928" y="5901471"/>
            <a:ext cx="1440160" cy="47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 descr="밀레니엄.jpg"/>
          <p:cNvPicPr>
            <a:picLocks noChangeAspect="1"/>
          </p:cNvPicPr>
          <p:nvPr/>
        </p:nvPicPr>
        <p:blipFill>
          <a:blip r:embed="rId3" cstate="print"/>
          <a:srcRect t="24800" b="6951"/>
          <a:stretch>
            <a:fillRect/>
          </a:stretch>
        </p:blipFill>
        <p:spPr>
          <a:xfrm>
            <a:off x="2252700" y="1901672"/>
            <a:ext cx="5508612" cy="3759576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1259632" y="931367"/>
            <a:ext cx="758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모형주택 </a:t>
            </a:r>
            <a:r>
              <a:rPr lang="ko-KR" altLang="en-US" sz="4400" dirty="0" smtClean="0">
                <a:latin typeface="HY헤드라인M" pitchFamily="18" charset="-127"/>
                <a:ea typeface="HY헤드라인M" pitchFamily="18" charset="-127"/>
              </a:rPr>
              <a:t>만들기 </a:t>
            </a:r>
            <a:r>
              <a:rPr lang="en-US" altLang="ko-KR" sz="44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4400" dirty="0" err="1" smtClean="0">
                <a:latin typeface="HY헤드라인M" pitchFamily="18" charset="-127"/>
                <a:ea typeface="HY헤드라인M" pitchFamily="18" charset="-127"/>
              </a:rPr>
              <a:t>밀레니엄형</a:t>
            </a:r>
            <a:r>
              <a:rPr lang="en-US" altLang="ko-KR" sz="4400" dirty="0" smtClean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44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4400" b="1" dirty="0" smtClean="0"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sz="4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8584" y="611977"/>
            <a:ext cx="1728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>
                <a:latin typeface="나눔손글씨 붓" pitchFamily="66" charset="-127"/>
                <a:ea typeface="나눔손글씨 붓" pitchFamily="66" charset="-127"/>
              </a:rPr>
              <a:t>창의력 </a:t>
            </a:r>
            <a:r>
              <a:rPr lang="en-US" altLang="ko-KR" sz="3200" dirty="0" smtClean="0">
                <a:latin typeface="나눔손글씨 붓" pitchFamily="66" charset="-127"/>
                <a:ea typeface="나눔손글씨 붓" pitchFamily="66" charset="-127"/>
              </a:rPr>
              <a:t>up~!</a:t>
            </a:r>
            <a:endParaRPr lang="ko-KR" altLang="en-US" sz="3200" dirty="0">
              <a:latin typeface="나눔손글씨 붓" pitchFamily="66" charset="-127"/>
              <a:ea typeface="나눔손글씨 붓" pitchFamily="66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632520" y="1196752"/>
            <a:ext cx="8496944" cy="52565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1676636" y="1700808"/>
            <a:ext cx="6396711" cy="4248472"/>
            <a:chOff x="1547664" y="1556792"/>
            <a:chExt cx="5576790" cy="4032448"/>
          </a:xfrm>
        </p:grpSpPr>
        <p:pic>
          <p:nvPicPr>
            <p:cNvPr id="9218" name="Picture 2" descr="C:\Users\user-77\Documents\2014\밀레미엄\부품도\3.jpg"/>
            <p:cNvPicPr>
              <a:picLocks noChangeAspect="1" noChangeArrowheads="1"/>
            </p:cNvPicPr>
            <p:nvPr/>
          </p:nvPicPr>
          <p:blipFill>
            <a:blip r:embed="rId2" cstate="print"/>
            <a:srcRect l="21650" t="7396" r="27163" b="15589"/>
            <a:stretch>
              <a:fillRect/>
            </a:stretch>
          </p:blipFill>
          <p:spPr bwMode="auto">
            <a:xfrm>
              <a:off x="1547664" y="1556792"/>
              <a:ext cx="5576790" cy="4032448"/>
            </a:xfrm>
            <a:prstGeom prst="rect">
              <a:avLst/>
            </a:prstGeom>
            <a:noFill/>
          </p:spPr>
        </p:pic>
        <p:cxnSp>
          <p:nvCxnSpPr>
            <p:cNvPr id="5" name="직선 연결선 4"/>
            <p:cNvCxnSpPr/>
            <p:nvPr/>
          </p:nvCxnSpPr>
          <p:spPr>
            <a:xfrm>
              <a:off x="3418200" y="2078432"/>
              <a:ext cx="0" cy="25922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/>
            <p:cNvCxnSpPr/>
            <p:nvPr/>
          </p:nvCxnSpPr>
          <p:spPr>
            <a:xfrm>
              <a:off x="4078408" y="2071312"/>
              <a:ext cx="0" cy="25922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187624" y="529516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부속물</a:t>
            </a:r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3</a:t>
            </a:r>
            <a:endParaRPr lang="ko-KR" altLang="en-US" sz="2800" b="1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32520" y="1196752"/>
            <a:ext cx="8496944" cy="52565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10242" name="Picture 2" descr="C:\Users\user-77\Documents\2014\밀레미엄\부품도\4.jpg"/>
          <p:cNvPicPr>
            <a:picLocks noChangeAspect="1" noChangeArrowheads="1"/>
          </p:cNvPicPr>
          <p:nvPr/>
        </p:nvPicPr>
        <p:blipFill>
          <a:blip r:embed="rId2" cstate="print"/>
          <a:srcRect l="29525" t="12312" r="20075" b="12312"/>
          <a:stretch>
            <a:fillRect/>
          </a:stretch>
        </p:blipFill>
        <p:spPr bwMode="auto">
          <a:xfrm>
            <a:off x="1676636" y="1736813"/>
            <a:ext cx="6396711" cy="42844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87624" y="529516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부속물</a:t>
            </a:r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4</a:t>
            </a:r>
            <a:endParaRPr lang="ko-KR" altLang="en-US" sz="2800" b="1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16496" y="1196752"/>
            <a:ext cx="9001000" cy="52565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sp>
        <p:nvSpPr>
          <p:cNvPr id="2" name="내용 개체 틀 2"/>
          <p:cNvSpPr txBox="1">
            <a:spLocks/>
          </p:cNvSpPr>
          <p:nvPr/>
        </p:nvSpPr>
        <p:spPr bwMode="auto">
          <a:xfrm>
            <a:off x="662120" y="1269107"/>
            <a:ext cx="8915400" cy="100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1. </a:t>
            </a: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밑판</a:t>
            </a: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(</a:t>
            </a: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대지</a:t>
            </a: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)</a:t>
            </a: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를 반듯하게 편다</a:t>
            </a: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2. </a:t>
            </a: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대지 위에 주택을 세울 곳을 정한 후</a:t>
            </a: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평면도</a:t>
            </a: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(1</a:t>
            </a: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층</a:t>
            </a: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)</a:t>
            </a: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를 바깥 테두리 </a:t>
            </a: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선만 </a:t>
            </a: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그린다</a:t>
            </a: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.</a:t>
            </a:r>
          </a:p>
        </p:txBody>
      </p:sp>
      <p:pic>
        <p:nvPicPr>
          <p:cNvPr id="3" name="Picture 2" descr="C:\Users\user-77\Documents\2014\밀레미엄\도면그림\평면도1층.jpg"/>
          <p:cNvPicPr>
            <a:picLocks noChangeAspect="1" noChangeArrowheads="1"/>
          </p:cNvPicPr>
          <p:nvPr/>
        </p:nvPicPr>
        <p:blipFill>
          <a:blip r:embed="rId2" cstate="print"/>
          <a:srcRect l="16926" t="9035" r="23225" b="7396"/>
          <a:stretch>
            <a:fillRect/>
          </a:stretch>
        </p:blipFill>
        <p:spPr bwMode="auto">
          <a:xfrm>
            <a:off x="1718641" y="2348880"/>
            <a:ext cx="6474719" cy="40106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529516"/>
            <a:ext cx="4637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5. </a:t>
            </a:r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제작방법 </a:t>
            </a:r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– </a:t>
            </a:r>
            <a:r>
              <a:rPr lang="ko-KR" altLang="en-US" sz="2400" dirty="0" smtClean="0">
                <a:latin typeface="청소년서체" pitchFamily="18" charset="-127"/>
                <a:ea typeface="청소년서체" pitchFamily="18" charset="-127"/>
              </a:rPr>
              <a:t>외벽 </a:t>
            </a:r>
            <a:r>
              <a:rPr lang="en-US" altLang="ko-KR" sz="2400" dirty="0" smtClean="0">
                <a:latin typeface="청소년서체" pitchFamily="18" charset="-127"/>
                <a:ea typeface="청소년서체" pitchFamily="18" charset="-127"/>
              </a:rPr>
              <a:t>· </a:t>
            </a:r>
            <a:r>
              <a:rPr lang="ko-KR" altLang="en-US" sz="2400" dirty="0" smtClean="0">
                <a:latin typeface="청소년서체" pitchFamily="18" charset="-127"/>
                <a:ea typeface="청소년서체" pitchFamily="18" charset="-127"/>
              </a:rPr>
              <a:t>내벽 붙이기</a:t>
            </a:r>
            <a:endParaRPr lang="ko-KR" altLang="en-US" sz="2400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416496" y="1196752"/>
            <a:ext cx="9001000" cy="52565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2" name="Picture 2" descr="C:\Users\user-77\Documents\2014\밀레미엄\도면그림\1층평면도치수.jpg"/>
          <p:cNvPicPr>
            <a:picLocks noChangeAspect="1" noChangeArrowheads="1"/>
          </p:cNvPicPr>
          <p:nvPr/>
        </p:nvPicPr>
        <p:blipFill>
          <a:blip r:embed="rId2" cstate="print"/>
          <a:srcRect l="24800" t="10673" r="28738" b="18866"/>
          <a:stretch>
            <a:fillRect/>
          </a:stretch>
        </p:blipFill>
        <p:spPr bwMode="auto">
          <a:xfrm>
            <a:off x="1598628" y="1484784"/>
            <a:ext cx="6738989" cy="4608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26"/>
          <p:cNvSpPr/>
          <p:nvPr/>
        </p:nvSpPr>
        <p:spPr>
          <a:xfrm>
            <a:off x="416496" y="1196752"/>
            <a:ext cx="9001000" cy="52565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25" name="그룹 24"/>
          <p:cNvGrpSpPr/>
          <p:nvPr/>
        </p:nvGrpSpPr>
        <p:grpSpPr>
          <a:xfrm>
            <a:off x="632520" y="1857598"/>
            <a:ext cx="8502945" cy="3659634"/>
            <a:chOff x="611560" y="1281534"/>
            <a:chExt cx="7848872" cy="3659634"/>
          </a:xfrm>
        </p:grpSpPr>
        <p:grpSp>
          <p:nvGrpSpPr>
            <p:cNvPr id="23" name="그룹 22"/>
            <p:cNvGrpSpPr/>
            <p:nvPr/>
          </p:nvGrpSpPr>
          <p:grpSpPr>
            <a:xfrm>
              <a:off x="611560" y="1281534"/>
              <a:ext cx="7848872" cy="3659634"/>
              <a:chOff x="611560" y="1281534"/>
              <a:chExt cx="7848872" cy="3659634"/>
            </a:xfrm>
          </p:grpSpPr>
          <p:sp>
            <p:nvSpPr>
              <p:cNvPr id="2" name="직사각형 1"/>
              <p:cNvSpPr/>
              <p:nvPr/>
            </p:nvSpPr>
            <p:spPr>
              <a:xfrm>
                <a:off x="611560" y="1281534"/>
                <a:ext cx="7848872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3. </a:t>
                </a:r>
                <a:r>
                  <a:rPr lang="ko-KR" altLang="en-US" dirty="0" smtClean="0">
                    <a:latin typeface="청소년서체" pitchFamily="18" charset="-127"/>
                    <a:ea typeface="청소년서체" pitchFamily="18" charset="-127"/>
                  </a:rPr>
                  <a:t>평면도와 전개도를 보면서 선 </a:t>
                </a:r>
                <a:r>
                  <a:rPr lang="ko-KR" altLang="en-US" sz="2000" dirty="0" smtClean="0">
                    <a:latin typeface="청소년서체" pitchFamily="18" charset="-127"/>
                    <a:ea typeface="청소년서체" pitchFamily="18" charset="-127"/>
                  </a:rPr>
                  <a:t>안쪽으로</a:t>
                </a:r>
                <a:r>
                  <a:rPr lang="ko-KR" altLang="en-US" dirty="0" smtClean="0">
                    <a:latin typeface="청소년서체" pitchFamily="18" charset="-127"/>
                    <a:ea typeface="청소년서체" pitchFamily="18" charset="-127"/>
                  </a:rPr>
                  <a:t> </a:t>
                </a:r>
                <a:r>
                  <a:rPr lang="ko-KR" altLang="en-US" dirty="0" smtClean="0">
                    <a:solidFill>
                      <a:srgbClr val="FF0000"/>
                    </a:solidFill>
                    <a:latin typeface="청소년서체" pitchFamily="18" charset="-127"/>
                    <a:ea typeface="청소년서체" pitchFamily="18" charset="-127"/>
                  </a:rPr>
                  <a:t>①</a:t>
                </a:r>
                <a:r>
                  <a:rPr lang="en-US" altLang="ko-KR" dirty="0" smtClean="0">
                    <a:solidFill>
                      <a:srgbClr val="FF0000"/>
                    </a:solidFill>
                    <a:latin typeface="청소년서체" pitchFamily="18" charset="-127"/>
                    <a:ea typeface="청소년서체" pitchFamily="18" charset="-127"/>
                  </a:rPr>
                  <a:t>, ②, ③</a:t>
                </a:r>
                <a:r>
                  <a:rPr lang="ko-KR" altLang="en-US" dirty="0" smtClean="0">
                    <a:latin typeface="청소년서체" pitchFamily="18" charset="-127"/>
                    <a:ea typeface="청소년서체" pitchFamily="18" charset="-127"/>
                  </a:rPr>
                  <a:t>번 </a:t>
                </a:r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----- </a:t>
                </a:r>
                <a:r>
                  <a:rPr lang="ko-KR" altLang="en-US" dirty="0" smtClean="0">
                    <a:latin typeface="청소년서체" pitchFamily="18" charset="-127"/>
                    <a:ea typeface="청소년서체" pitchFamily="18" charset="-127"/>
                  </a:rPr>
                  <a:t>순으로 붙인다</a:t>
                </a:r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.</a:t>
                </a:r>
              </a:p>
              <a:p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    </a:t>
                </a:r>
                <a:r>
                  <a:rPr lang="ko-KR" altLang="en-US" dirty="0" smtClean="0">
                    <a:solidFill>
                      <a:srgbClr val="FF0000"/>
                    </a:solidFill>
                    <a:latin typeface="청소년서체" pitchFamily="18" charset="-127"/>
                    <a:ea typeface="청소년서체" pitchFamily="18" charset="-127"/>
                  </a:rPr>
                  <a:t>단</a:t>
                </a:r>
                <a:r>
                  <a:rPr lang="en-US" altLang="ko-KR" dirty="0" smtClean="0">
                    <a:solidFill>
                      <a:srgbClr val="FF0000"/>
                    </a:solidFill>
                    <a:latin typeface="청소년서체" pitchFamily="18" charset="-127"/>
                    <a:ea typeface="청소년서체" pitchFamily="18" charset="-127"/>
                  </a:rPr>
                  <a:t>, </a:t>
                </a:r>
                <a:r>
                  <a:rPr lang="ko-KR" altLang="en-US" dirty="0" smtClean="0">
                    <a:solidFill>
                      <a:srgbClr val="FF0000"/>
                    </a:solidFill>
                    <a:latin typeface="청소년서체" pitchFamily="18" charset="-127"/>
                    <a:ea typeface="청소년서체" pitchFamily="18" charset="-127"/>
                  </a:rPr>
                  <a:t>창문에 셀로판지를 잘라 먼저 붙인다</a:t>
                </a:r>
                <a:r>
                  <a:rPr lang="en-US" altLang="ko-KR" dirty="0" smtClean="0">
                    <a:solidFill>
                      <a:srgbClr val="FF0000"/>
                    </a:solidFill>
                    <a:latin typeface="청소년서체" pitchFamily="18" charset="-127"/>
                    <a:ea typeface="청소년서체" pitchFamily="18" charset="-127"/>
                  </a:rPr>
                  <a:t>.</a:t>
                </a:r>
              </a:p>
            </p:txBody>
          </p:sp>
          <p:grpSp>
            <p:nvGrpSpPr>
              <p:cNvPr id="3" name="그룹 2"/>
              <p:cNvGrpSpPr/>
              <p:nvPr/>
            </p:nvGrpSpPr>
            <p:grpSpPr>
              <a:xfrm>
                <a:off x="683568" y="2190773"/>
                <a:ext cx="7776864" cy="1539033"/>
                <a:chOff x="683568" y="1268760"/>
                <a:chExt cx="7776864" cy="1539033"/>
              </a:xfrm>
            </p:grpSpPr>
            <p:pic>
              <p:nvPicPr>
                <p:cNvPr id="4" name="Picture 2" descr="C:\Users\user-77\Documents\2014\밀레미엄\그림\전개도1\1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7476" t="35252" r="7476" b="35253"/>
                <a:stretch>
                  <a:fillRect/>
                </a:stretch>
              </p:blipFill>
              <p:spPr bwMode="auto">
                <a:xfrm>
                  <a:off x="683568" y="1268760"/>
                  <a:ext cx="7776864" cy="1296144"/>
                </a:xfrm>
                <a:prstGeom prst="rect">
                  <a:avLst/>
                </a:prstGeom>
                <a:noFill/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971600" y="2500016"/>
                  <a:ext cx="21602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dirty="0" smtClean="0">
                      <a:latin typeface="청소년서체" pitchFamily="18" charset="-127"/>
                      <a:ea typeface="청소년서체" pitchFamily="18" charset="-127"/>
                    </a:rPr>
                    <a:t>1</a:t>
                  </a:r>
                  <a:endParaRPr lang="ko-KR" altLang="en-US" sz="1400" dirty="0">
                    <a:latin typeface="청소년서체" pitchFamily="18" charset="-127"/>
                    <a:ea typeface="청소년서체" pitchFamily="18" charset="-127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1609208" y="2492896"/>
                  <a:ext cx="21602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dirty="0" smtClean="0">
                      <a:latin typeface="청소년서체" pitchFamily="18" charset="-127"/>
                      <a:ea typeface="청소년서체" pitchFamily="18" charset="-127"/>
                    </a:rPr>
                    <a:t>2</a:t>
                  </a:r>
                  <a:endParaRPr lang="ko-KR" altLang="en-US" sz="1400" dirty="0">
                    <a:latin typeface="청소년서체" pitchFamily="18" charset="-127"/>
                    <a:ea typeface="청소년서체" pitchFamily="18" charset="-127"/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1800528" y="2492896"/>
                  <a:ext cx="21602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dirty="0" smtClean="0">
                      <a:latin typeface="청소년서체" pitchFamily="18" charset="-127"/>
                      <a:ea typeface="청소년서체" pitchFamily="18" charset="-127"/>
                    </a:rPr>
                    <a:t>3</a:t>
                  </a:r>
                  <a:endParaRPr lang="ko-KR" altLang="en-US" sz="1400" dirty="0">
                    <a:latin typeface="청소년서체" pitchFamily="18" charset="-127"/>
                    <a:ea typeface="청소년서체" pitchFamily="18" charset="-127"/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2097352" y="2492896"/>
                  <a:ext cx="21602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dirty="0" smtClean="0">
                      <a:latin typeface="청소년서체" pitchFamily="18" charset="-127"/>
                      <a:ea typeface="청소년서체" pitchFamily="18" charset="-127"/>
                    </a:rPr>
                    <a:t>4</a:t>
                  </a:r>
                  <a:endParaRPr lang="ko-KR" altLang="en-US" sz="1400" dirty="0">
                    <a:latin typeface="청소년서체" pitchFamily="18" charset="-127"/>
                    <a:ea typeface="청소년서체" pitchFamily="18" charset="-127"/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2699792" y="2492896"/>
                  <a:ext cx="21602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dirty="0" smtClean="0">
                      <a:latin typeface="청소년서체" pitchFamily="18" charset="-127"/>
                      <a:ea typeface="청소년서체" pitchFamily="18" charset="-127"/>
                    </a:rPr>
                    <a:t>5</a:t>
                  </a:r>
                  <a:endParaRPr lang="ko-KR" altLang="en-US" sz="1400" dirty="0">
                    <a:latin typeface="청소년서체" pitchFamily="18" charset="-127"/>
                    <a:ea typeface="청소년서체" pitchFamily="18" charset="-127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3699112" y="2491224"/>
                  <a:ext cx="21602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dirty="0" smtClean="0">
                      <a:latin typeface="청소년서체" pitchFamily="18" charset="-127"/>
                      <a:ea typeface="청소년서체" pitchFamily="18" charset="-127"/>
                    </a:rPr>
                    <a:t>6</a:t>
                  </a:r>
                  <a:endParaRPr lang="ko-KR" altLang="en-US" sz="1400" dirty="0">
                    <a:latin typeface="청소년서체" pitchFamily="18" charset="-127"/>
                    <a:ea typeface="청소년서체" pitchFamily="18" charset="-127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4148744" y="2492896"/>
                  <a:ext cx="21602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dirty="0" smtClean="0">
                      <a:latin typeface="청소년서체" pitchFamily="18" charset="-127"/>
                      <a:ea typeface="청소년서체" pitchFamily="18" charset="-127"/>
                    </a:rPr>
                    <a:t>7</a:t>
                  </a:r>
                  <a:endParaRPr lang="ko-KR" altLang="en-US" sz="1400" dirty="0">
                    <a:latin typeface="청소년서체" pitchFamily="18" charset="-127"/>
                    <a:ea typeface="청소년서체" pitchFamily="18" charset="-127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480736" y="2492896"/>
                  <a:ext cx="21602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dirty="0" smtClean="0">
                      <a:latin typeface="청소년서체" pitchFamily="18" charset="-127"/>
                      <a:ea typeface="청소년서체" pitchFamily="18" charset="-127"/>
                    </a:rPr>
                    <a:t>8</a:t>
                  </a:r>
                  <a:endParaRPr lang="ko-KR" altLang="en-US" sz="1400" dirty="0">
                    <a:latin typeface="청소년서체" pitchFamily="18" charset="-127"/>
                    <a:ea typeface="청소년서체" pitchFamily="18" charset="-127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5148064" y="2492896"/>
                  <a:ext cx="21602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dirty="0" smtClean="0">
                      <a:latin typeface="청소년서체" pitchFamily="18" charset="-127"/>
                      <a:ea typeface="청소년서체" pitchFamily="18" charset="-127"/>
                    </a:rPr>
                    <a:t>9</a:t>
                  </a:r>
                  <a:endParaRPr lang="ko-KR" altLang="en-US" sz="1400" dirty="0">
                    <a:latin typeface="청소년서체" pitchFamily="18" charset="-127"/>
                    <a:ea typeface="청소년서체" pitchFamily="18" charset="-127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5534480" y="2492896"/>
                  <a:ext cx="43204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dirty="0" smtClean="0">
                      <a:latin typeface="청소년서체" pitchFamily="18" charset="-127"/>
                      <a:ea typeface="청소년서체" pitchFamily="18" charset="-127"/>
                    </a:rPr>
                    <a:t>10</a:t>
                  </a:r>
                  <a:endParaRPr lang="ko-KR" altLang="en-US" sz="1400" dirty="0">
                    <a:latin typeface="청소년서체" pitchFamily="18" charset="-127"/>
                    <a:ea typeface="청소년서체" pitchFamily="18" charset="-127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6516216" y="2492896"/>
                  <a:ext cx="43204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dirty="0" smtClean="0">
                      <a:latin typeface="청소년서체" pitchFamily="18" charset="-127"/>
                      <a:ea typeface="청소년서체" pitchFamily="18" charset="-127"/>
                    </a:rPr>
                    <a:t>11 </a:t>
                  </a:r>
                  <a:endParaRPr lang="ko-KR" altLang="en-US" sz="1400" dirty="0">
                    <a:latin typeface="청소년서체" pitchFamily="18" charset="-127"/>
                    <a:ea typeface="청소년서체" pitchFamily="18" charset="-127"/>
                  </a:endParaRPr>
                </a:p>
              </p:txBody>
            </p:sp>
            <p:cxnSp>
              <p:nvCxnSpPr>
                <p:cNvPr id="16" name="직선 연결선 15"/>
                <p:cNvCxnSpPr/>
                <p:nvPr/>
              </p:nvCxnSpPr>
              <p:spPr>
                <a:xfrm>
                  <a:off x="6588224" y="1340768"/>
                  <a:ext cx="0" cy="1188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직선 연결선 16"/>
                <p:cNvCxnSpPr/>
                <p:nvPr/>
              </p:nvCxnSpPr>
              <p:spPr>
                <a:xfrm>
                  <a:off x="6885048" y="1349560"/>
                  <a:ext cx="0" cy="1188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7624384" y="2490735"/>
                  <a:ext cx="43204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dirty="0" smtClean="0">
                      <a:latin typeface="청소년서체" pitchFamily="18" charset="-127"/>
                      <a:ea typeface="청소년서체" pitchFamily="18" charset="-127"/>
                    </a:rPr>
                    <a:t>12 </a:t>
                  </a:r>
                  <a:endParaRPr lang="ko-KR" altLang="en-US" sz="1400" dirty="0">
                    <a:latin typeface="청소년서체" pitchFamily="18" charset="-127"/>
                    <a:ea typeface="청소년서체" pitchFamily="18" charset="-127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8028384" y="2491224"/>
                  <a:ext cx="43204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dirty="0" smtClean="0">
                      <a:latin typeface="청소년서체" pitchFamily="18" charset="-127"/>
                      <a:ea typeface="청소년서체" pitchFamily="18" charset="-127"/>
                    </a:rPr>
                    <a:t>13 </a:t>
                  </a:r>
                  <a:endParaRPr lang="ko-KR" altLang="en-US" sz="1400" dirty="0">
                    <a:latin typeface="청소년서체" pitchFamily="18" charset="-127"/>
                    <a:ea typeface="청소년서체" pitchFamily="18" charset="-127"/>
                  </a:endParaRPr>
                </a:p>
              </p:txBody>
            </p:sp>
          </p:grpSp>
          <p:sp>
            <p:nvSpPr>
              <p:cNvPr id="20" name="직사각형 19"/>
              <p:cNvSpPr/>
              <p:nvPr/>
            </p:nvSpPr>
            <p:spPr>
              <a:xfrm>
                <a:off x="755576" y="4017838"/>
                <a:ext cx="7632848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(</a:t>
                </a:r>
                <a:r>
                  <a:rPr lang="ko-KR" altLang="en-US" dirty="0" smtClean="0">
                    <a:latin typeface="청소년서체" pitchFamily="18" charset="-127"/>
                    <a:ea typeface="청소년서체" pitchFamily="18" charset="-127"/>
                  </a:rPr>
                  <a:t>주의 </a:t>
                </a:r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: </a:t>
                </a:r>
                <a:r>
                  <a:rPr lang="ko-KR" altLang="en-US" dirty="0" smtClean="0">
                    <a:latin typeface="청소년서체" pitchFamily="18" charset="-127"/>
                    <a:ea typeface="청소년서체" pitchFamily="18" charset="-127"/>
                  </a:rPr>
                  <a:t>부품의 겹치는 면은 </a:t>
                </a:r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1</a:t>
                </a:r>
                <a:r>
                  <a:rPr lang="ko-KR" altLang="en-US" dirty="0" smtClean="0">
                    <a:latin typeface="청소년서체" pitchFamily="18" charset="-127"/>
                    <a:ea typeface="청소년서체" pitchFamily="18" charset="-127"/>
                  </a:rPr>
                  <a:t>층 평면도에 맞춰 정확히 붙인다</a:t>
                </a:r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.)</a:t>
                </a:r>
              </a:p>
              <a:p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          </a:t>
                </a:r>
                <a:r>
                  <a:rPr lang="en-US" altLang="ko-KR" dirty="0" smtClean="0">
                    <a:solidFill>
                      <a:srgbClr val="FF0000"/>
                    </a:solidFill>
                    <a:latin typeface="청소년서체" pitchFamily="18" charset="-127"/>
                    <a:ea typeface="청소년서체" pitchFamily="18" charset="-127"/>
                  </a:rPr>
                  <a:t>⑪</a:t>
                </a:r>
                <a:r>
                  <a:rPr lang="ko-KR" altLang="en-US" dirty="0" smtClean="0">
                    <a:latin typeface="청소년서체" pitchFamily="18" charset="-127"/>
                    <a:ea typeface="청소년서체" pitchFamily="18" charset="-127"/>
                  </a:rPr>
                  <a:t>번 부품의 경우</a:t>
                </a:r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, </a:t>
                </a:r>
                <a:r>
                  <a:rPr lang="ko-KR" altLang="en-US" dirty="0" smtClean="0">
                    <a:latin typeface="청소년서체" pitchFamily="18" charset="-127"/>
                    <a:ea typeface="청소년서체" pitchFamily="18" charset="-127"/>
                  </a:rPr>
                  <a:t>구부러지는 </a:t>
                </a:r>
                <a:r>
                  <a:rPr lang="ko-KR" altLang="en-US" dirty="0" err="1" smtClean="0">
                    <a:latin typeface="청소년서체" pitchFamily="18" charset="-127"/>
                    <a:ea typeface="청소년서체" pitchFamily="18" charset="-127"/>
                  </a:rPr>
                  <a:t>안쪽면에</a:t>
                </a:r>
                <a:r>
                  <a:rPr lang="ko-KR" altLang="en-US" dirty="0" smtClean="0">
                    <a:latin typeface="청소년서체" pitchFamily="18" charset="-127"/>
                    <a:ea typeface="청소년서체" pitchFamily="18" charset="-127"/>
                  </a:rPr>
                  <a:t> </a:t>
                </a:r>
                <a:r>
                  <a:rPr lang="ko-KR" altLang="en-US" dirty="0" err="1" smtClean="0">
                    <a:latin typeface="청소년서체" pitchFamily="18" charset="-127"/>
                    <a:ea typeface="청소년서체" pitchFamily="18" charset="-127"/>
                  </a:rPr>
                  <a:t>반칼</a:t>
                </a:r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(</a:t>
                </a:r>
                <a:r>
                  <a:rPr lang="ko-KR" altLang="en-US" dirty="0" smtClean="0">
                    <a:latin typeface="청소년서체" pitchFamily="18" charset="-127"/>
                    <a:ea typeface="청소년서체" pitchFamily="18" charset="-127"/>
                  </a:rPr>
                  <a:t>칼의 뒷면으로</a:t>
                </a:r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/>
                </a:r>
                <a:b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</a:br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         </a:t>
                </a:r>
                <a:r>
                  <a:rPr lang="ko-KR" altLang="en-US" dirty="0" smtClean="0">
                    <a:latin typeface="청소년서체" pitchFamily="18" charset="-127"/>
                    <a:ea typeface="청소년서체" pitchFamily="18" charset="-127"/>
                  </a:rPr>
                  <a:t> </a:t>
                </a:r>
                <a:r>
                  <a:rPr lang="ko-KR" altLang="en-US" dirty="0" smtClean="0">
                    <a:solidFill>
                      <a:srgbClr val="FF0000"/>
                    </a:solidFill>
                    <a:latin typeface="청소년서체" pitchFamily="18" charset="-127"/>
                    <a:ea typeface="청소년서체" pitchFamily="18" charset="-127"/>
                  </a:rPr>
                  <a:t>칼집</a:t>
                </a:r>
                <a:r>
                  <a:rPr lang="ko-KR" altLang="en-US" dirty="0" smtClean="0">
                    <a:latin typeface="청소년서체" pitchFamily="18" charset="-127"/>
                    <a:ea typeface="청소년서체" pitchFamily="18" charset="-127"/>
                  </a:rPr>
                  <a:t>을 내어 주는 것</a:t>
                </a:r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)</a:t>
                </a:r>
                <a:r>
                  <a:rPr lang="ko-KR" altLang="en-US" dirty="0" smtClean="0">
                    <a:latin typeface="청소년서체" pitchFamily="18" charset="-127"/>
                    <a:ea typeface="청소년서체" pitchFamily="18" charset="-127"/>
                  </a:rPr>
                  <a:t>을 주면 쉽게 구부릴 수 있다</a:t>
                </a:r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.</a:t>
                </a:r>
              </a:p>
            </p:txBody>
          </p:sp>
          <p:sp>
            <p:nvSpPr>
              <p:cNvPr id="21" name="오른쪽 화살표 20"/>
              <p:cNvSpPr/>
              <p:nvPr/>
            </p:nvSpPr>
            <p:spPr>
              <a:xfrm rot="13211273">
                <a:off x="6896923" y="3554957"/>
                <a:ext cx="432048" cy="222107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청소년서체" pitchFamily="18" charset="-127"/>
                  <a:ea typeface="청소년서체" pitchFamily="18" charset="-127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318768" y="3731478"/>
                <a:ext cx="720080" cy="3693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(</a:t>
                </a:r>
                <a:r>
                  <a:rPr lang="ko-KR" altLang="en-US" dirty="0" smtClean="0">
                    <a:latin typeface="청소년서체" pitchFamily="18" charset="-127"/>
                    <a:ea typeface="청소년서체" pitchFamily="18" charset="-127"/>
                  </a:rPr>
                  <a:t>칼집</a:t>
                </a:r>
                <a:r>
                  <a:rPr lang="en-US" altLang="ko-KR" dirty="0" smtClean="0">
                    <a:latin typeface="청소년서체" pitchFamily="18" charset="-127"/>
                    <a:ea typeface="청소년서체" pitchFamily="18" charset="-127"/>
                  </a:rPr>
                  <a:t>)</a:t>
                </a:r>
                <a:endParaRPr lang="ko-KR" altLang="en-US" dirty="0">
                  <a:latin typeface="청소년서체" pitchFamily="18" charset="-127"/>
                  <a:ea typeface="청소년서체" pitchFamily="18" charset="-127"/>
                </a:endParaRPr>
              </a:p>
            </p:txBody>
          </p:sp>
        </p:grpSp>
        <p:sp>
          <p:nvSpPr>
            <p:cNvPr id="24" name="직사각형 23"/>
            <p:cNvSpPr/>
            <p:nvPr/>
          </p:nvSpPr>
          <p:spPr>
            <a:xfrm>
              <a:off x="755576" y="2276872"/>
              <a:ext cx="7475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 smtClean="0">
                  <a:solidFill>
                    <a:srgbClr val="FF0000"/>
                  </a:solidFill>
                  <a:latin typeface="청소년서체" pitchFamily="18" charset="-127"/>
                  <a:ea typeface="청소년서체" pitchFamily="18" charset="-127"/>
                </a:rPr>
                <a:t>전개도</a:t>
              </a:r>
              <a:endParaRPr lang="ko-KR" altLang="en-US" dirty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416496" y="692696"/>
            <a:ext cx="9001000" cy="604867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648072" y="908720"/>
            <a:ext cx="85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/>
            <a:r>
              <a:rPr lang="en-US" altLang="ko-KR" dirty="0" smtClean="0">
                <a:latin typeface="청소년서체" pitchFamily="18" charset="-127"/>
                <a:ea typeface="청소년서체" pitchFamily="18" charset="-127"/>
              </a:rPr>
              <a:t>4. 1</a:t>
            </a:r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층이 완성 되었으면 </a:t>
            </a:r>
            <a:r>
              <a:rPr lang="en-US" altLang="ko-KR" dirty="0" smtClean="0">
                <a:latin typeface="청소년서체" pitchFamily="18" charset="-127"/>
                <a:ea typeface="청소년서체" pitchFamily="18" charset="-127"/>
              </a:rPr>
              <a:t>2</a:t>
            </a:r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층 </a:t>
            </a:r>
            <a:r>
              <a:rPr lang="ko-KR" altLang="en-US" dirty="0" err="1" smtClean="0">
                <a:latin typeface="청소년서체" pitchFamily="18" charset="-127"/>
                <a:ea typeface="청소년서체" pitchFamily="18" charset="-127"/>
              </a:rPr>
              <a:t>바닥판</a:t>
            </a:r>
            <a:r>
              <a:rPr lang="en-US" altLang="ko-KR" dirty="0" smtClean="0">
                <a:latin typeface="청소년서체" pitchFamily="18" charset="-127"/>
                <a:ea typeface="청소년서체" pitchFamily="18" charset="-127"/>
              </a:rPr>
              <a:t>(</a:t>
            </a:r>
            <a:r>
              <a:rPr lang="ko-KR" altLang="en-US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⑱</a:t>
            </a:r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번</a:t>
            </a:r>
            <a:r>
              <a:rPr lang="en-US" altLang="ko-KR" dirty="0" smtClean="0">
                <a:latin typeface="청소년서체" pitchFamily="18" charset="-127"/>
                <a:ea typeface="청소년서체" pitchFamily="18" charset="-127"/>
              </a:rPr>
              <a:t>)</a:t>
            </a:r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에 평면도를 그린다음 </a:t>
            </a:r>
            <a:r>
              <a:rPr lang="ko-KR" altLang="en-US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전개도</a:t>
            </a:r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와</a:t>
            </a:r>
            <a:r>
              <a:rPr lang="en-US" altLang="ko-KR" dirty="0" smtClean="0">
                <a:latin typeface="청소년서체" pitchFamily="18" charset="-127"/>
                <a:ea typeface="청소년서체" pitchFamily="18" charset="-127"/>
              </a:rPr>
              <a:t> </a:t>
            </a:r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같이 </a:t>
            </a:r>
            <a:r>
              <a:rPr lang="ko-KR" altLang="en-US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⑲</a:t>
            </a:r>
            <a:r>
              <a:rPr lang="en-US" altLang="ko-KR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,</a:t>
            </a:r>
            <a:r>
              <a:rPr lang="ko-KR" altLang="en-US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⑳</a:t>
            </a:r>
            <a:r>
              <a:rPr lang="en-US" altLang="ko-KR" dirty="0" smtClean="0">
                <a:latin typeface="청소년서체" pitchFamily="18" charset="-127"/>
                <a:ea typeface="청소년서체" pitchFamily="18" charset="-127"/>
              </a:rPr>
              <a:t>----- </a:t>
            </a:r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순으로  </a:t>
            </a:r>
            <a:r>
              <a:rPr lang="en-US" altLang="ko-KR" dirty="0" smtClean="0">
                <a:latin typeface="청소년서체" pitchFamily="18" charset="-127"/>
                <a:ea typeface="청소년서체" pitchFamily="18" charset="-127"/>
              </a:rPr>
              <a:t>2</a:t>
            </a:r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층 벽체를 붙인다</a:t>
            </a:r>
            <a:r>
              <a:rPr lang="en-US" altLang="ko-KR" dirty="0" smtClean="0">
                <a:latin typeface="청소년서체" pitchFamily="18" charset="-127"/>
                <a:ea typeface="청소년서체" pitchFamily="18" charset="-127"/>
              </a:rPr>
              <a:t>.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560512" y="1700808"/>
            <a:ext cx="8736971" cy="844840"/>
            <a:chOff x="683568" y="2996952"/>
            <a:chExt cx="8064896" cy="844840"/>
          </a:xfrm>
        </p:grpSpPr>
        <p:pic>
          <p:nvPicPr>
            <p:cNvPr id="4" name="Picture 3" descr="C:\Users\user-77\Documents\2014\밀레미엄\그림\전개도1\2.jpg"/>
            <p:cNvPicPr>
              <a:picLocks noChangeAspect="1" noChangeArrowheads="1"/>
            </p:cNvPicPr>
            <p:nvPr/>
          </p:nvPicPr>
          <p:blipFill>
            <a:blip r:embed="rId2" cstate="print"/>
            <a:srcRect l="5113" t="40168" r="6688" b="46723"/>
            <a:stretch>
              <a:fillRect/>
            </a:stretch>
          </p:blipFill>
          <p:spPr bwMode="auto">
            <a:xfrm>
              <a:off x="683568" y="2996952"/>
              <a:ext cx="8064896" cy="576064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971600" y="3526895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14 </a:t>
              </a:r>
              <a:endParaRPr lang="ko-KR" altLang="en-US" sz="1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56456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15 </a:t>
              </a:r>
              <a:endParaRPr lang="ko-KR" altLang="en-US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88504" y="3534015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16 </a:t>
              </a:r>
              <a:endParaRPr lang="ko-KR" alt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17376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17 </a:t>
              </a:r>
              <a:endParaRPr lang="ko-KR" alt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56600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19 </a:t>
              </a:r>
              <a:endParaRPr lang="ko-KR" alt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55920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20 </a:t>
              </a:r>
              <a:endParaRPr lang="ko-KR" alt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39272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21 </a:t>
              </a:r>
              <a:endParaRPr lang="ko-KR" alt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78496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22 </a:t>
              </a:r>
              <a:endParaRPr lang="ko-KR" alt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28184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23 </a:t>
              </a:r>
              <a:endParaRPr lang="ko-KR" alt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07424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24 </a:t>
              </a:r>
              <a:endParaRPr lang="ko-KR" alt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49824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25 </a:t>
              </a:r>
              <a:endParaRPr lang="ko-KR" alt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08304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26 </a:t>
              </a:r>
              <a:endParaRPr lang="ko-KR" altLang="en-US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56376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27 </a:t>
              </a:r>
              <a:endParaRPr lang="ko-KR" alt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16416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28 </a:t>
              </a:r>
              <a:endParaRPr lang="ko-KR" altLang="en-US" sz="1400" dirty="0"/>
            </a:p>
          </p:txBody>
        </p:sp>
      </p:grpSp>
      <p:pic>
        <p:nvPicPr>
          <p:cNvPr id="19" name="Picture 2" descr="C:\Users\user-77\Documents\2014\밀레미엄\도면그림\2층평면도치수.jpg"/>
          <p:cNvPicPr>
            <a:picLocks noChangeAspect="1" noChangeArrowheads="1"/>
          </p:cNvPicPr>
          <p:nvPr/>
        </p:nvPicPr>
        <p:blipFill>
          <a:blip r:embed="rId3" cstate="print"/>
          <a:srcRect l="19288" t="5757" r="25588" b="17228"/>
          <a:stretch>
            <a:fillRect/>
          </a:stretch>
        </p:blipFill>
        <p:spPr bwMode="auto">
          <a:xfrm>
            <a:off x="1856656" y="2669988"/>
            <a:ext cx="6336704" cy="39273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416496" y="980728"/>
            <a:ext cx="9001000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920552" y="1115452"/>
            <a:ext cx="3507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latin typeface="청소년서체" pitchFamily="18" charset="-127"/>
                <a:ea typeface="청소년서체" pitchFamily="18" charset="-127"/>
              </a:rPr>
              <a:t>5. </a:t>
            </a:r>
            <a:r>
              <a:rPr lang="ko-KR" altLang="en-US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지붕</a:t>
            </a:r>
            <a:r>
              <a:rPr lang="en-US" altLang="ko-KR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-</a:t>
            </a:r>
            <a:r>
              <a:rPr lang="ko-KR" altLang="en-US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가</a:t>
            </a:r>
            <a:r>
              <a:rPr lang="en-US" altLang="ko-KR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나</a:t>
            </a:r>
            <a:r>
              <a:rPr lang="en-US" altLang="ko-KR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다</a:t>
            </a:r>
            <a:r>
              <a:rPr lang="en-US" altLang="ko-KR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라</a:t>
            </a:r>
            <a:r>
              <a:rPr lang="en-US" altLang="ko-KR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마</a:t>
            </a:r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를</a:t>
            </a:r>
            <a:r>
              <a:rPr lang="ko-KR" altLang="en-US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 </a:t>
            </a:r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붙인다</a:t>
            </a:r>
            <a:r>
              <a:rPr lang="en-US" altLang="ko-KR" dirty="0" smtClean="0">
                <a:latin typeface="청소년서체" pitchFamily="18" charset="-127"/>
                <a:ea typeface="청소년서체" pitchFamily="18" charset="-127"/>
              </a:rPr>
              <a:t>.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992560" y="1412776"/>
            <a:ext cx="8244915" cy="1478013"/>
            <a:chOff x="740533" y="1268760"/>
            <a:chExt cx="8640960" cy="1549009"/>
          </a:xfrm>
        </p:grpSpPr>
        <p:pic>
          <p:nvPicPr>
            <p:cNvPr id="4" name="Picture 4" descr="C:\Users\user-77\Documents\2014\밀레미엄\그림\전개도1\3.jpg"/>
            <p:cNvPicPr>
              <a:picLocks noChangeAspect="1" noChangeArrowheads="1"/>
            </p:cNvPicPr>
            <p:nvPr/>
          </p:nvPicPr>
          <p:blipFill>
            <a:blip r:embed="rId2" cstate="print"/>
            <a:srcRect l="33606" t="43371" r="17713" b="40168"/>
            <a:stretch>
              <a:fillRect/>
            </a:stretch>
          </p:blipFill>
          <p:spPr bwMode="auto">
            <a:xfrm>
              <a:off x="740533" y="1268760"/>
              <a:ext cx="8640960" cy="1296144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1028564" y="2509992"/>
              <a:ext cx="8580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가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54711" y="2501200"/>
              <a:ext cx="8580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나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4885" y="2492897"/>
              <a:ext cx="8580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다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77136" y="2501689"/>
              <a:ext cx="8580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라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07373" y="2492897"/>
              <a:ext cx="8580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마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888064" y="2924944"/>
            <a:ext cx="6161280" cy="3593530"/>
            <a:chOff x="1816056" y="2924944"/>
            <a:chExt cx="6413308" cy="3740524"/>
          </a:xfrm>
        </p:grpSpPr>
        <p:pic>
          <p:nvPicPr>
            <p:cNvPr id="16" name="Picture 2" descr="C:\Users\user-77\Documents\2014\밀레미엄\그림\평면.jpg"/>
            <p:cNvPicPr>
              <a:picLocks noChangeAspect="1" noChangeArrowheads="1"/>
            </p:cNvPicPr>
            <p:nvPr/>
          </p:nvPicPr>
          <p:blipFill>
            <a:blip r:embed="rId3" cstate="print"/>
            <a:srcRect l="31888" t="23782" r="31888" b="25421"/>
            <a:stretch>
              <a:fillRect/>
            </a:stretch>
          </p:blipFill>
          <p:spPr bwMode="auto">
            <a:xfrm>
              <a:off x="1816056" y="2924944"/>
              <a:ext cx="6413308" cy="3740524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>
              <a:off x="5733087" y="4293097"/>
              <a:ext cx="8580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가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74992" y="5085185"/>
              <a:ext cx="8580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나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18974" y="3356993"/>
              <a:ext cx="8580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다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26853" y="4365105"/>
              <a:ext cx="8580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라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68758" y="3645025"/>
              <a:ext cx="8580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마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16496" y="1052736"/>
            <a:ext cx="9001000" cy="54726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2" name="Picture 4" descr="C:\Users\user-77\Documents\2014\밀레미엄\그림\전개도1\3.jpg"/>
          <p:cNvPicPr>
            <a:picLocks noChangeAspect="1" noChangeArrowheads="1"/>
          </p:cNvPicPr>
          <p:nvPr/>
        </p:nvPicPr>
        <p:blipFill>
          <a:blip r:embed="rId2" cstate="print"/>
          <a:srcRect l="61598" t="33399" r="17713" b="59478"/>
          <a:stretch>
            <a:fillRect/>
          </a:stretch>
        </p:blipFill>
        <p:spPr bwMode="auto">
          <a:xfrm>
            <a:off x="818541" y="1844824"/>
            <a:ext cx="8487344" cy="1296144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2042677" y="1187460"/>
            <a:ext cx="7878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청소년서체" pitchFamily="18" charset="-127"/>
                <a:ea typeface="청소년서체" pitchFamily="18" charset="-127"/>
              </a:rPr>
              <a:t>6. 2</a:t>
            </a:r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층 </a:t>
            </a:r>
            <a:r>
              <a:rPr lang="ko-KR" altLang="en-US" dirty="0" smtClean="0">
                <a:solidFill>
                  <a:srgbClr val="FF0000"/>
                </a:solidFill>
                <a:latin typeface="청소년서체" pitchFamily="18" charset="-127"/>
                <a:ea typeface="청소년서체" pitchFamily="18" charset="-127"/>
              </a:rPr>
              <a:t>난간</a:t>
            </a:r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을 적당히 잘라 붙인다</a:t>
            </a:r>
            <a:r>
              <a:rPr lang="en-US" altLang="ko-KR" dirty="0" smtClean="0">
                <a:latin typeface="청소년서체" pitchFamily="18" charset="-127"/>
                <a:ea typeface="청소년서체" pitchFamily="18" charset="-127"/>
              </a:rPr>
              <a:t>.(</a:t>
            </a:r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조립과정도면 참조</a:t>
            </a:r>
            <a:r>
              <a:rPr lang="en-US" altLang="ko-KR" dirty="0" smtClean="0">
                <a:latin typeface="청소년서체" pitchFamily="18" charset="-127"/>
                <a:ea typeface="청소년서체" pitchFamily="18" charset="-127"/>
              </a:rPr>
              <a:t>)</a:t>
            </a:r>
            <a:endParaRPr lang="ko-KR" altLang="en-US" dirty="0">
              <a:solidFill>
                <a:srgbClr val="FF0000"/>
              </a:solidFill>
              <a:latin typeface="청소년서체" pitchFamily="18" charset="-127"/>
              <a:ea typeface="청소년서체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8944" y="2329135"/>
            <a:ext cx="858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latin typeface="청소년서체" pitchFamily="18" charset="-127"/>
                <a:ea typeface="청소년서체" pitchFamily="18" charset="-127"/>
              </a:rPr>
              <a:t>난간</a:t>
            </a:r>
            <a:endParaRPr lang="ko-KR" altLang="en-US" sz="1400" dirty="0">
              <a:latin typeface="청소년서체" pitchFamily="18" charset="-127"/>
              <a:ea typeface="청소년서체" pitchFamily="18" charset="-127"/>
            </a:endParaRPr>
          </a:p>
        </p:txBody>
      </p:sp>
      <p:pic>
        <p:nvPicPr>
          <p:cNvPr id="5" name="Picture 3" descr="C:\Users\user-77\Documents\2014\밀레미엄\조립도그림\36.jpg"/>
          <p:cNvPicPr>
            <a:picLocks noChangeAspect="1" noChangeArrowheads="1"/>
          </p:cNvPicPr>
          <p:nvPr/>
        </p:nvPicPr>
        <p:blipFill>
          <a:blip r:embed="rId3" cstate="print"/>
          <a:srcRect l="24013" t="21273" r="29525" b="9444"/>
          <a:stretch>
            <a:fillRect/>
          </a:stretch>
        </p:blipFill>
        <p:spPr bwMode="auto">
          <a:xfrm>
            <a:off x="2582737" y="3501008"/>
            <a:ext cx="4602511" cy="2952328"/>
          </a:xfrm>
          <a:prstGeom prst="rect">
            <a:avLst/>
          </a:prstGeom>
          <a:noFill/>
        </p:spPr>
      </p:pic>
      <p:sp>
        <p:nvSpPr>
          <p:cNvPr id="6" name="오른쪽 화살표 5"/>
          <p:cNvSpPr/>
          <p:nvPr/>
        </p:nvSpPr>
        <p:spPr>
          <a:xfrm rot="6367542">
            <a:off x="6217585" y="4219880"/>
            <a:ext cx="432048" cy="24061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189137" y="3707740"/>
            <a:ext cx="78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난간</a:t>
            </a:r>
            <a:endParaRPr lang="ko-KR" altLang="en-US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직사각형 50"/>
          <p:cNvSpPr/>
          <p:nvPr/>
        </p:nvSpPr>
        <p:spPr>
          <a:xfrm>
            <a:off x="344488" y="1124744"/>
            <a:ext cx="9217024" cy="54726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47" name="그룹 46"/>
          <p:cNvGrpSpPr/>
          <p:nvPr/>
        </p:nvGrpSpPr>
        <p:grpSpPr>
          <a:xfrm>
            <a:off x="668524" y="1340769"/>
            <a:ext cx="8424936" cy="1539033"/>
            <a:chOff x="683568" y="1268760"/>
            <a:chExt cx="7776864" cy="1539033"/>
          </a:xfrm>
        </p:grpSpPr>
        <p:pic>
          <p:nvPicPr>
            <p:cNvPr id="6146" name="Picture 2" descr="C:\Users\user-77\Documents\2014\밀레미엄\그림\전개도1\1.jpg"/>
            <p:cNvPicPr>
              <a:picLocks noChangeAspect="1" noChangeArrowheads="1"/>
            </p:cNvPicPr>
            <p:nvPr/>
          </p:nvPicPr>
          <p:blipFill>
            <a:blip r:embed="rId2" cstate="print"/>
            <a:srcRect l="7476" t="35252" r="7476" b="35253"/>
            <a:stretch>
              <a:fillRect/>
            </a:stretch>
          </p:blipFill>
          <p:spPr bwMode="auto">
            <a:xfrm>
              <a:off x="683568" y="1268760"/>
              <a:ext cx="7776864" cy="1296144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971600" y="2500016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1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09208" y="2492896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2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00528" y="2492896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3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97352" y="2492896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4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99792" y="2492896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5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99112" y="2491224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6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48744" y="2492896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7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80736" y="2492896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8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48064" y="2492896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9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34480" y="2492896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10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16216" y="2492896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11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6588224" y="1340768"/>
              <a:ext cx="0" cy="118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>
              <a:off x="6885048" y="1349560"/>
              <a:ext cx="0" cy="118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624384" y="2490735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12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28384" y="249122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13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668524" y="3068960"/>
            <a:ext cx="8736971" cy="844840"/>
            <a:chOff x="683568" y="2996952"/>
            <a:chExt cx="8064896" cy="844840"/>
          </a:xfrm>
        </p:grpSpPr>
        <p:pic>
          <p:nvPicPr>
            <p:cNvPr id="6147" name="Picture 3" descr="C:\Users\user-77\Documents\2014\밀레미엄\그림\전개도1\2.jpg"/>
            <p:cNvPicPr>
              <a:picLocks noChangeAspect="1" noChangeArrowheads="1"/>
            </p:cNvPicPr>
            <p:nvPr/>
          </p:nvPicPr>
          <p:blipFill>
            <a:blip r:embed="rId3" cstate="print"/>
            <a:srcRect l="5113" t="40168" r="6688" b="46723"/>
            <a:stretch>
              <a:fillRect/>
            </a:stretch>
          </p:blipFill>
          <p:spPr bwMode="auto">
            <a:xfrm>
              <a:off x="683568" y="2996952"/>
              <a:ext cx="8064896" cy="576064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971600" y="3526895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14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56456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15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88504" y="3534015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16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717376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17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56600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19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55920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20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39272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21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678496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22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228184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23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507424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24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749824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25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308304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26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56376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27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316416" y="35273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28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668524" y="4437112"/>
            <a:ext cx="8580953" cy="1800200"/>
            <a:chOff x="683568" y="4365104"/>
            <a:chExt cx="7920880" cy="1800200"/>
          </a:xfrm>
        </p:grpSpPr>
        <p:pic>
          <p:nvPicPr>
            <p:cNvPr id="6148" name="Picture 4" descr="C:\Users\user-77\Documents\2014\밀레미엄\그림\전개도1\3.jpg"/>
            <p:cNvPicPr>
              <a:picLocks noChangeAspect="1" noChangeArrowheads="1"/>
            </p:cNvPicPr>
            <p:nvPr/>
          </p:nvPicPr>
          <p:blipFill>
            <a:blip r:embed="rId4" cstate="print"/>
            <a:srcRect l="15350" t="31975" r="17713" b="40168"/>
            <a:stretch>
              <a:fillRect/>
            </a:stretch>
          </p:blipFill>
          <p:spPr bwMode="auto">
            <a:xfrm>
              <a:off x="683568" y="4365104"/>
              <a:ext cx="7920880" cy="158417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1691680" y="508518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18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14168" y="5857527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2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층 </a:t>
              </a:r>
              <a:r>
                <a:rPr lang="ko-KR" altLang="en-US" sz="1400" dirty="0" err="1" smtClean="0">
                  <a:latin typeface="청소년서체" pitchFamily="18" charset="-127"/>
                  <a:ea typeface="청소년서체" pitchFamily="18" charset="-127"/>
                </a:rPr>
                <a:t>바닥판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 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917488" y="5840432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가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07960" y="5848735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나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932040" y="5840432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다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35360" y="5849224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라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740352" y="5850896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sz="1400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마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020272" y="4807616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latin typeface="청소년서체" pitchFamily="18" charset="-127"/>
                  <a:ea typeface="청소년서체" pitchFamily="18" charset="-127"/>
                </a:rPr>
                <a:t>난간</a:t>
              </a:r>
              <a:endParaRPr lang="ko-KR" altLang="en-US" sz="1400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187624" y="529516"/>
            <a:ext cx="19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전체 전개도</a:t>
            </a:r>
            <a:endParaRPr lang="ko-KR" altLang="en-US" sz="2800" b="1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416496" y="1052736"/>
            <a:ext cx="9001000" cy="54726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16" name="그룹 15"/>
          <p:cNvGrpSpPr/>
          <p:nvPr/>
        </p:nvGrpSpPr>
        <p:grpSpPr>
          <a:xfrm>
            <a:off x="4844988" y="1189367"/>
            <a:ext cx="4212468" cy="2599673"/>
            <a:chOff x="3938887" y="901336"/>
            <a:chExt cx="4212468" cy="2599673"/>
          </a:xfrm>
        </p:grpSpPr>
        <p:pic>
          <p:nvPicPr>
            <p:cNvPr id="11267" name="Picture 3" descr="C:\Users\user-77\Documents\2014\밀레미엄\조립도그림\2.jpg"/>
            <p:cNvPicPr>
              <a:picLocks noChangeAspect="1" noChangeArrowheads="1"/>
            </p:cNvPicPr>
            <p:nvPr/>
          </p:nvPicPr>
          <p:blipFill>
            <a:blip r:embed="rId2" cstate="print"/>
            <a:srcRect l="31888" t="33102" r="37400" b="12824"/>
            <a:stretch>
              <a:fillRect/>
            </a:stretch>
          </p:blipFill>
          <p:spPr bwMode="auto">
            <a:xfrm>
              <a:off x="4718974" y="901336"/>
              <a:ext cx="3432381" cy="2599673"/>
            </a:xfrm>
            <a:prstGeom prst="rect">
              <a:avLst/>
            </a:prstGeom>
            <a:noFill/>
          </p:spPr>
        </p:pic>
        <p:sp>
          <p:nvSpPr>
            <p:cNvPr id="4" name="오른쪽 화살표 3"/>
            <p:cNvSpPr/>
            <p:nvPr/>
          </p:nvSpPr>
          <p:spPr>
            <a:xfrm rot="1870252">
              <a:off x="4378455" y="1166898"/>
              <a:ext cx="468052" cy="222107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38887" y="908721"/>
              <a:ext cx="546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(1)</a:t>
              </a:r>
              <a:endParaRPr lang="ko-KR" altLang="en-US" dirty="0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696077" y="2348880"/>
            <a:ext cx="4328931" cy="3168420"/>
            <a:chOff x="0" y="1854048"/>
            <a:chExt cx="4328931" cy="3168420"/>
          </a:xfrm>
        </p:grpSpPr>
        <p:pic>
          <p:nvPicPr>
            <p:cNvPr id="11266" name="Picture 2" descr="C:\Users\user-77\Documents\2014\밀레미엄\조립도그림\1.jpg"/>
            <p:cNvPicPr>
              <a:picLocks noChangeAspect="1" noChangeArrowheads="1"/>
            </p:cNvPicPr>
            <p:nvPr/>
          </p:nvPicPr>
          <p:blipFill>
            <a:blip r:embed="rId3" cstate="print"/>
            <a:srcRect l="26775" t="33102" r="29526" b="996"/>
            <a:stretch>
              <a:fillRect/>
            </a:stretch>
          </p:blipFill>
          <p:spPr bwMode="auto">
            <a:xfrm>
              <a:off x="0" y="1854048"/>
              <a:ext cx="4328931" cy="2808312"/>
            </a:xfrm>
            <a:prstGeom prst="rect">
              <a:avLst/>
            </a:prstGeom>
            <a:noFill/>
          </p:spPr>
        </p:pic>
        <p:sp>
          <p:nvSpPr>
            <p:cNvPr id="26" name="오른쪽 화살표 25"/>
            <p:cNvSpPr/>
            <p:nvPr/>
          </p:nvSpPr>
          <p:spPr>
            <a:xfrm rot="16200000">
              <a:off x="1502913" y="4244796"/>
              <a:ext cx="432048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42610" y="4653136"/>
              <a:ext cx="546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(0)</a:t>
              </a:r>
              <a:endParaRPr lang="ko-KR" alt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87624" y="529516"/>
            <a:ext cx="231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6. </a:t>
            </a:r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조립 과정도</a:t>
            </a:r>
            <a:endParaRPr lang="ko-KR" altLang="en-US" sz="2800" b="1" dirty="0">
              <a:latin typeface="청소년서체" pitchFamily="18" charset="-127"/>
              <a:ea typeface="청소년서체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4880992" y="3717032"/>
            <a:ext cx="4221925" cy="2736304"/>
            <a:chOff x="4094905" y="3744610"/>
            <a:chExt cx="4290477" cy="2780734"/>
          </a:xfrm>
        </p:grpSpPr>
        <p:pic>
          <p:nvPicPr>
            <p:cNvPr id="11268" name="Picture 4" descr="C:\Users\user-77\Documents\2014\밀레미엄\조립도그림\3.jpg"/>
            <p:cNvPicPr>
              <a:picLocks noChangeAspect="1" noChangeArrowheads="1"/>
            </p:cNvPicPr>
            <p:nvPr/>
          </p:nvPicPr>
          <p:blipFill>
            <a:blip r:embed="rId4" cstate="print"/>
            <a:srcRect l="27163" t="33102" r="35825" b="11134"/>
            <a:stretch>
              <a:fillRect/>
            </a:stretch>
          </p:blipFill>
          <p:spPr bwMode="auto">
            <a:xfrm>
              <a:off x="4094905" y="3744610"/>
              <a:ext cx="4290477" cy="2780734"/>
            </a:xfrm>
            <a:prstGeom prst="rect">
              <a:avLst/>
            </a:prstGeom>
            <a:noFill/>
          </p:spPr>
        </p:pic>
        <p:sp>
          <p:nvSpPr>
            <p:cNvPr id="5" name="오른쪽 화살표 4"/>
            <p:cNvSpPr/>
            <p:nvPr/>
          </p:nvSpPr>
          <p:spPr>
            <a:xfrm rot="10144502" flipH="1">
              <a:off x="5205586" y="4836080"/>
              <a:ext cx="468052" cy="222107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4679064" y="4853910"/>
              <a:ext cx="546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(2)</a:t>
              </a:r>
              <a:endParaRPr lang="ko-KR" altLang="en-US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632520" y="548680"/>
            <a:ext cx="8496944" cy="52565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sp>
        <p:nvSpPr>
          <p:cNvPr id="7171" name="내용 개체 틀 2"/>
          <p:cNvSpPr>
            <a:spLocks noGrp="1"/>
          </p:cNvSpPr>
          <p:nvPr>
            <p:ph idx="1"/>
          </p:nvPr>
        </p:nvSpPr>
        <p:spPr>
          <a:xfrm>
            <a:off x="1150168" y="1125537"/>
            <a:ext cx="8915400" cy="1655762"/>
          </a:xfrm>
        </p:spPr>
        <p:txBody>
          <a:bodyPr/>
          <a:lstStyle/>
          <a:p>
            <a:pPr marL="514350" indent="-514350" eaLnBrk="1" hangingPunct="1">
              <a:buFont typeface="Verdana" pitchFamily="34" charset="0"/>
              <a:buAutoNum type="arabicParenR"/>
            </a:pP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주택 만들기로 건설 기술의 교육 효과를 높일 수 있다</a:t>
            </a: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.</a:t>
            </a:r>
          </a:p>
          <a:p>
            <a:pPr marL="514350" indent="-514350" eaLnBrk="1" hangingPunct="1">
              <a:buFont typeface="Verdana" pitchFamily="34" charset="0"/>
              <a:buAutoNum type="arabicParenR"/>
            </a:pP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각종 </a:t>
            </a:r>
            <a:r>
              <a:rPr lang="ko-KR" altLang="en-US" sz="2000" dirty="0" err="1" smtClean="0">
                <a:latin typeface="청소년서체" pitchFamily="18" charset="-127"/>
                <a:ea typeface="청소년서체" pitchFamily="18" charset="-127"/>
              </a:rPr>
              <a:t>부재료</a:t>
            </a: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 들을 이용하여 창의적으로 꾸밀 수 있다</a:t>
            </a: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.</a:t>
            </a:r>
          </a:p>
          <a:p>
            <a:pPr marL="514350" indent="-514350" eaLnBrk="1" hangingPunct="1">
              <a:buFont typeface="Verdana" pitchFamily="34" charset="0"/>
              <a:buAutoNum type="arabicParenR"/>
            </a:pP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교내 전시용 및 장식용으로 활용 가능하다</a:t>
            </a: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.</a:t>
            </a:r>
          </a:p>
          <a:p>
            <a:pPr marL="514350" indent="-514350" eaLnBrk="1" hangingPunct="1">
              <a:buFont typeface="Verdana" pitchFamily="34" charset="0"/>
              <a:buAutoNum type="arabicParenR"/>
            </a:pPr>
            <a:r>
              <a:rPr lang="ko-KR" altLang="en-US" sz="2000" dirty="0" err="1" smtClean="0">
                <a:latin typeface="청소년서체" pitchFamily="18" charset="-127"/>
                <a:ea typeface="청소년서체" pitchFamily="18" charset="-127"/>
              </a:rPr>
              <a:t>부품별로</a:t>
            </a: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 재단되어 있어 조립이 간편하다</a:t>
            </a: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.</a:t>
            </a:r>
          </a:p>
          <a:p>
            <a:pPr marL="514350" indent="-514350" eaLnBrk="1" hangingPunct="1">
              <a:buFont typeface="Verdana" pitchFamily="34" charset="0"/>
              <a:buAutoNum type="arabicParenR"/>
            </a:pPr>
            <a:endParaRPr lang="ko-KR" altLang="en-US" sz="2000" dirty="0" smtClean="0">
              <a:latin typeface="청소년서체" pitchFamily="18" charset="-127"/>
              <a:ea typeface="청소년서체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853712" y="2852935"/>
            <a:ext cx="2028225" cy="64807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ko-KR" sz="2000" dirty="0">
                <a:latin typeface="청소년서체" pitchFamily="18" charset="-127"/>
                <a:ea typeface="청소년서체" pitchFamily="18" charset="-127"/>
                <a:cs typeface="+mj-cs"/>
              </a:rPr>
              <a:t>2. </a:t>
            </a:r>
            <a:r>
              <a:rPr kumimoji="0" lang="ko-KR" altLang="en-US" sz="2000" dirty="0">
                <a:latin typeface="청소년서체" pitchFamily="18" charset="-127"/>
                <a:ea typeface="청소년서체" pitchFamily="18" charset="-127"/>
                <a:cs typeface="+mj-cs"/>
              </a:rPr>
              <a:t>준비물</a:t>
            </a:r>
          </a:p>
        </p:txBody>
      </p:sp>
      <p:sp>
        <p:nvSpPr>
          <p:cNvPr id="7173" name="내용 개체 틀 2"/>
          <p:cNvSpPr txBox="1">
            <a:spLocks/>
          </p:cNvSpPr>
          <p:nvPr/>
        </p:nvSpPr>
        <p:spPr bwMode="auto">
          <a:xfrm>
            <a:off x="934144" y="3645024"/>
            <a:ext cx="89154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spcBef>
                <a:spcPct val="20000"/>
              </a:spcBef>
            </a:pPr>
            <a:r>
              <a:rPr kumimoji="0" lang="ko-KR" altLang="en-US" sz="2000" dirty="0">
                <a:latin typeface="청소년서체" pitchFamily="18" charset="-127"/>
                <a:ea typeface="청소년서체" pitchFamily="18" charset="-127"/>
              </a:rPr>
              <a:t>     자</a:t>
            </a:r>
            <a:r>
              <a:rPr kumimoji="0" lang="en-US" altLang="ko-KR" sz="2000" dirty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sz="2000" dirty="0">
                <a:latin typeface="청소년서체" pitchFamily="18" charset="-127"/>
                <a:ea typeface="청소년서체" pitchFamily="18" charset="-127"/>
              </a:rPr>
              <a:t>연필</a:t>
            </a:r>
            <a:r>
              <a:rPr kumimoji="0" lang="en-US" altLang="ko-KR" sz="2000" dirty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sz="2000" dirty="0">
                <a:latin typeface="청소년서체" pitchFamily="18" charset="-127"/>
                <a:ea typeface="청소년서체" pitchFamily="18" charset="-127"/>
              </a:rPr>
              <a:t>지우개</a:t>
            </a:r>
            <a:r>
              <a:rPr kumimoji="0" lang="en-US" altLang="ko-KR" sz="2000" dirty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sz="2000" dirty="0">
                <a:latin typeface="청소년서체" pitchFamily="18" charset="-127"/>
                <a:ea typeface="청소년서체" pitchFamily="18" charset="-127"/>
              </a:rPr>
              <a:t>칼</a:t>
            </a:r>
            <a:r>
              <a:rPr kumimoji="0" lang="en-US" altLang="ko-KR" sz="2000" dirty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sz="2000" dirty="0">
                <a:latin typeface="청소년서체" pitchFamily="18" charset="-127"/>
                <a:ea typeface="청소년서체" pitchFamily="18" charset="-127"/>
              </a:rPr>
              <a:t>물감</a:t>
            </a:r>
            <a:r>
              <a:rPr kumimoji="0" lang="en-US" altLang="ko-KR" sz="2000" dirty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sz="2000" dirty="0">
                <a:latin typeface="청소년서체" pitchFamily="18" charset="-127"/>
                <a:ea typeface="청소년서체" pitchFamily="18" charset="-127"/>
              </a:rPr>
              <a:t>조명기구</a:t>
            </a:r>
            <a:r>
              <a:rPr kumimoji="0" lang="en-US" altLang="ko-KR" sz="2000" dirty="0">
                <a:latin typeface="청소년서체" pitchFamily="18" charset="-127"/>
                <a:ea typeface="청소년서체" pitchFamily="18" charset="-127"/>
              </a:rPr>
              <a:t>(</a:t>
            </a:r>
            <a:r>
              <a:rPr kumimoji="0" lang="ko-KR" altLang="en-US" sz="2000" dirty="0">
                <a:latin typeface="청소년서체" pitchFamily="18" charset="-127"/>
                <a:ea typeface="청소년서체" pitchFamily="18" charset="-127"/>
              </a:rPr>
              <a:t>전구</a:t>
            </a:r>
            <a:r>
              <a:rPr kumimoji="0" lang="en-US" altLang="ko-KR" sz="2000" dirty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sz="2000" dirty="0" err="1">
                <a:latin typeface="청소년서체" pitchFamily="18" charset="-127"/>
                <a:ea typeface="청소년서체" pitchFamily="18" charset="-127"/>
              </a:rPr>
              <a:t>코오드</a:t>
            </a:r>
            <a:r>
              <a:rPr kumimoji="0" lang="en-US" altLang="ko-KR" sz="2000" dirty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sz="2000" dirty="0">
                <a:latin typeface="청소년서체" pitchFamily="18" charset="-127"/>
                <a:ea typeface="청소년서체" pitchFamily="18" charset="-127"/>
              </a:rPr>
              <a:t>플러그</a:t>
            </a:r>
            <a:r>
              <a:rPr kumimoji="0" lang="en-US" altLang="ko-KR" sz="2000" dirty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sz="2000" dirty="0">
                <a:latin typeface="청소년서체" pitchFamily="18" charset="-127"/>
                <a:ea typeface="청소년서체" pitchFamily="18" charset="-127"/>
              </a:rPr>
              <a:t>커튼</a:t>
            </a:r>
            <a:r>
              <a:rPr kumimoji="0" lang="en-US" altLang="ko-KR" sz="2000" dirty="0">
                <a:latin typeface="청소년서체" pitchFamily="18" charset="-127"/>
                <a:ea typeface="청소년서체" pitchFamily="18" charset="-127"/>
              </a:rPr>
              <a:t>, </a:t>
            </a:r>
          </a:p>
          <a:p>
            <a:pPr marL="514350" indent="-514350">
              <a:spcBef>
                <a:spcPct val="20000"/>
              </a:spcBef>
            </a:pPr>
            <a:r>
              <a:rPr kumimoji="0" lang="en-US" altLang="ko-KR" sz="2000" dirty="0">
                <a:latin typeface="청소년서체" pitchFamily="18" charset="-127"/>
                <a:ea typeface="청소년서체" pitchFamily="18" charset="-127"/>
              </a:rPr>
              <a:t>    </a:t>
            </a:r>
            <a:r>
              <a:rPr kumimoji="0" lang="en-US" altLang="ko-KR" sz="2000" dirty="0" smtClean="0">
                <a:latin typeface="청소년서체" pitchFamily="18" charset="-127"/>
                <a:ea typeface="청소년서체" pitchFamily="18" charset="-127"/>
              </a:rPr>
              <a:t> </a:t>
            </a:r>
            <a:r>
              <a:rPr kumimoji="0" lang="ko-KR" altLang="en-US" sz="2000" dirty="0" smtClean="0">
                <a:latin typeface="청소년서체" pitchFamily="18" charset="-127"/>
                <a:ea typeface="청소년서체" pitchFamily="18" charset="-127"/>
              </a:rPr>
              <a:t>콘센트</a:t>
            </a:r>
            <a:r>
              <a:rPr kumimoji="0" lang="en-US" altLang="ko-KR" sz="2000" dirty="0">
                <a:latin typeface="청소년서체" pitchFamily="18" charset="-127"/>
                <a:ea typeface="청소년서체" pitchFamily="18" charset="-127"/>
              </a:rPr>
              <a:t>), </a:t>
            </a:r>
            <a:r>
              <a:rPr kumimoji="0" lang="ko-KR" altLang="en-US" sz="2000" dirty="0">
                <a:latin typeface="청소년서체" pitchFamily="18" charset="-127"/>
                <a:ea typeface="청소년서체" pitchFamily="18" charset="-127"/>
              </a:rPr>
              <a:t>장식재료 등</a:t>
            </a: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853712" y="4509120"/>
            <a:ext cx="2028225" cy="64807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ko-KR" sz="2000" dirty="0" smtClean="0">
                <a:latin typeface="청소년서체" pitchFamily="18" charset="-127"/>
                <a:ea typeface="청소년서체" pitchFamily="18" charset="-127"/>
                <a:cs typeface="+mj-cs"/>
              </a:rPr>
              <a:t>3. </a:t>
            </a:r>
            <a:r>
              <a:rPr kumimoji="0" lang="ko-KR" altLang="en-US" sz="2000" dirty="0" err="1" smtClean="0">
                <a:latin typeface="청소년서체" pitchFamily="18" charset="-127"/>
                <a:ea typeface="청소년서체" pitchFamily="18" charset="-127"/>
                <a:cs typeface="+mj-cs"/>
              </a:rPr>
              <a:t>구성품</a:t>
            </a:r>
            <a:endParaRPr kumimoji="0" lang="ko-KR" altLang="en-US" sz="2000" dirty="0">
              <a:latin typeface="청소년서체" pitchFamily="18" charset="-127"/>
              <a:ea typeface="청소년서체" pitchFamily="18" charset="-127"/>
              <a:cs typeface="+mj-cs"/>
            </a:endParaRPr>
          </a:p>
        </p:txBody>
      </p:sp>
      <p:sp>
        <p:nvSpPr>
          <p:cNvPr id="7" name="내용 개체 틀 2"/>
          <p:cNvSpPr txBox="1">
            <a:spLocks/>
          </p:cNvSpPr>
          <p:nvPr/>
        </p:nvSpPr>
        <p:spPr bwMode="auto">
          <a:xfrm>
            <a:off x="1352600" y="5156101"/>
            <a:ext cx="89154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spcBef>
                <a:spcPct val="20000"/>
              </a:spcBef>
            </a:pPr>
            <a:r>
              <a:rPr kumimoji="0" lang="en-US" altLang="ko-KR" sz="2000" dirty="0" smtClean="0">
                <a:latin typeface="청소년서체" pitchFamily="18" charset="-127"/>
                <a:ea typeface="청소년서체" pitchFamily="18" charset="-127"/>
              </a:rPr>
              <a:t> </a:t>
            </a:r>
            <a:r>
              <a:rPr kumimoji="0" lang="ko-KR" altLang="en-US" sz="2000" dirty="0" smtClean="0">
                <a:latin typeface="청소년서체" pitchFamily="18" charset="-127"/>
                <a:ea typeface="청소년서체" pitchFamily="18" charset="-127"/>
              </a:rPr>
              <a:t>하드보드지</a:t>
            </a:r>
            <a:r>
              <a:rPr kumimoji="0" lang="en-US" altLang="ko-KR" sz="2000" dirty="0" smtClean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sz="2000" dirty="0" smtClean="0">
                <a:latin typeface="청소년서체" pitchFamily="18" charset="-127"/>
                <a:ea typeface="청소년서체" pitchFamily="18" charset="-127"/>
              </a:rPr>
              <a:t>접착제</a:t>
            </a:r>
            <a:r>
              <a:rPr kumimoji="0" lang="en-US" altLang="ko-KR" sz="2000" dirty="0" smtClean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sz="2000" dirty="0" smtClean="0">
                <a:latin typeface="청소년서체" pitchFamily="18" charset="-127"/>
                <a:ea typeface="청소년서체" pitchFamily="18" charset="-127"/>
              </a:rPr>
              <a:t>칼라 필름</a:t>
            </a:r>
            <a:r>
              <a:rPr kumimoji="0" lang="en-US" altLang="ko-KR" sz="2000" dirty="0" smtClean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sz="2000" dirty="0" smtClean="0">
                <a:latin typeface="청소년서체" pitchFamily="18" charset="-127"/>
                <a:ea typeface="청소년서체" pitchFamily="18" charset="-127"/>
              </a:rPr>
              <a:t>도안</a:t>
            </a:r>
            <a:r>
              <a:rPr kumimoji="0" lang="en-US" altLang="ko-KR" sz="2000" dirty="0" smtClean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sz="2000" dirty="0" smtClean="0">
                <a:latin typeface="청소년서체" pitchFamily="18" charset="-127"/>
                <a:ea typeface="청소년서체" pitchFamily="18" charset="-127"/>
              </a:rPr>
              <a:t>설명서 등</a:t>
            </a:r>
            <a:endParaRPr kumimoji="0" lang="ko-KR" altLang="en-US" sz="2000" dirty="0">
              <a:latin typeface="청소년서체" pitchFamily="18" charset="-127"/>
              <a:ea typeface="청소년서체" pitchFamily="18" charset="-127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853712" y="548679"/>
            <a:ext cx="2028225" cy="64807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ko-KR" sz="2000" dirty="0" smtClean="0">
                <a:latin typeface="청소년서체" pitchFamily="18" charset="-127"/>
                <a:ea typeface="청소년서체" pitchFamily="18" charset="-127"/>
                <a:cs typeface="+mj-cs"/>
              </a:rPr>
              <a:t>1. </a:t>
            </a:r>
            <a:r>
              <a:rPr kumimoji="0" lang="ko-KR" altLang="en-US" sz="2000" dirty="0" smtClean="0">
                <a:latin typeface="청소년서체" pitchFamily="18" charset="-127"/>
                <a:ea typeface="청소년서체" pitchFamily="18" charset="-127"/>
                <a:cs typeface="+mj-cs"/>
              </a:rPr>
              <a:t>특징</a:t>
            </a:r>
            <a:endParaRPr kumimoji="0" lang="ko-KR" altLang="en-US" sz="2000" dirty="0">
              <a:latin typeface="청소년서체" pitchFamily="18" charset="-127"/>
              <a:ea typeface="청소년서체" pitchFamily="18" charset="-127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416496" y="1052736"/>
            <a:ext cx="9001000" cy="54726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19" name="그룹 18"/>
          <p:cNvGrpSpPr/>
          <p:nvPr/>
        </p:nvGrpSpPr>
        <p:grpSpPr>
          <a:xfrm>
            <a:off x="848544" y="4005064"/>
            <a:ext cx="3510390" cy="2304256"/>
            <a:chOff x="974558" y="3501008"/>
            <a:chExt cx="3510390" cy="2304256"/>
          </a:xfrm>
        </p:grpSpPr>
        <p:pic>
          <p:nvPicPr>
            <p:cNvPr id="12292" name="Picture 4" descr="C:\Users\user-77\Documents\2014\밀레미엄\조립도그림\6.jpg"/>
            <p:cNvPicPr>
              <a:picLocks noChangeAspect="1" noChangeArrowheads="1"/>
            </p:cNvPicPr>
            <p:nvPr/>
          </p:nvPicPr>
          <p:blipFill>
            <a:blip r:embed="rId2" cstate="print"/>
            <a:srcRect l="31888" t="33102" r="32675" b="12824"/>
            <a:stretch>
              <a:fillRect/>
            </a:stretch>
          </p:blipFill>
          <p:spPr bwMode="auto">
            <a:xfrm>
              <a:off x="974558" y="3501008"/>
              <a:ext cx="3510390" cy="2304256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3442261" y="5085184"/>
              <a:ext cx="546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(5)</a:t>
              </a:r>
              <a:endParaRPr lang="ko-KR" altLang="en-US" dirty="0"/>
            </a:p>
          </p:txBody>
        </p:sp>
        <p:sp>
          <p:nvSpPr>
            <p:cNvPr id="18" name="오른쪽 화살표 17"/>
            <p:cNvSpPr/>
            <p:nvPr/>
          </p:nvSpPr>
          <p:spPr>
            <a:xfrm rot="10800000">
              <a:off x="3043238" y="5170031"/>
              <a:ext cx="468052" cy="222107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6536" y="1196752"/>
            <a:ext cx="3276364" cy="2448272"/>
            <a:chOff x="1130575" y="1124744"/>
            <a:chExt cx="3276364" cy="2448272"/>
          </a:xfrm>
        </p:grpSpPr>
        <p:pic>
          <p:nvPicPr>
            <p:cNvPr id="12290" name="Picture 2" descr="C:\Users\user-77\Documents\2014\밀레미엄\조립도그림\4.jpg"/>
            <p:cNvPicPr>
              <a:picLocks noChangeAspect="1" noChangeArrowheads="1"/>
            </p:cNvPicPr>
            <p:nvPr/>
          </p:nvPicPr>
          <p:blipFill>
            <a:blip r:embed="rId3" cstate="print"/>
            <a:srcRect l="29525" t="29722" r="37400" b="12824"/>
            <a:stretch>
              <a:fillRect/>
            </a:stretch>
          </p:blipFill>
          <p:spPr bwMode="auto">
            <a:xfrm>
              <a:off x="1130575" y="1124744"/>
              <a:ext cx="3276364" cy="2448272"/>
            </a:xfrm>
            <a:prstGeom prst="rect">
              <a:avLst/>
            </a:prstGeom>
            <a:noFill/>
          </p:spPr>
        </p:pic>
        <p:sp>
          <p:nvSpPr>
            <p:cNvPr id="6" name="오른쪽 화살표 5"/>
            <p:cNvSpPr/>
            <p:nvPr/>
          </p:nvSpPr>
          <p:spPr>
            <a:xfrm rot="21200683">
              <a:off x="1767011" y="2301161"/>
              <a:ext cx="468052" cy="222107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86593" y="2250496"/>
              <a:ext cx="546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(3)</a:t>
              </a:r>
              <a:endParaRPr lang="ko-KR" altLang="en-US" dirty="0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5601072" y="1268760"/>
            <a:ext cx="3120347" cy="2304256"/>
            <a:chOff x="6123130" y="980728"/>
            <a:chExt cx="3120347" cy="2304256"/>
          </a:xfrm>
        </p:grpSpPr>
        <p:pic>
          <p:nvPicPr>
            <p:cNvPr id="12291" name="Picture 3" descr="C:\Users\user-77\Documents\2014\밀레미엄\조립도그림\5.jpg"/>
            <p:cNvPicPr>
              <a:picLocks noChangeAspect="1" noChangeArrowheads="1"/>
            </p:cNvPicPr>
            <p:nvPr/>
          </p:nvPicPr>
          <p:blipFill>
            <a:blip r:embed="rId4" cstate="print"/>
            <a:srcRect l="31100" t="33102" r="37400" b="17893"/>
            <a:stretch>
              <a:fillRect/>
            </a:stretch>
          </p:blipFill>
          <p:spPr bwMode="auto">
            <a:xfrm>
              <a:off x="6123130" y="980728"/>
              <a:ext cx="3120347" cy="2088232"/>
            </a:xfrm>
            <a:prstGeom prst="rect">
              <a:avLst/>
            </a:prstGeom>
            <a:noFill/>
          </p:spPr>
        </p:pic>
        <p:sp>
          <p:nvSpPr>
            <p:cNvPr id="7" name="오른쪽 화살표 6"/>
            <p:cNvSpPr/>
            <p:nvPr/>
          </p:nvSpPr>
          <p:spPr>
            <a:xfrm rot="17258294">
              <a:off x="6813663" y="2627834"/>
              <a:ext cx="432048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10097" y="2915652"/>
              <a:ext cx="546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(4)</a:t>
              </a:r>
              <a:endParaRPr lang="ko-KR" altLang="en-US" dirty="0"/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4953000" y="3645024"/>
            <a:ext cx="4290477" cy="2808312"/>
            <a:chOff x="5109017" y="3645024"/>
            <a:chExt cx="4290477" cy="2808312"/>
          </a:xfrm>
        </p:grpSpPr>
        <p:pic>
          <p:nvPicPr>
            <p:cNvPr id="12293" name="Picture 5" descr="C:\Users\user-77\Documents\2014\밀레미엄\조립도그림\7.jpg"/>
            <p:cNvPicPr>
              <a:picLocks noChangeAspect="1" noChangeArrowheads="1"/>
            </p:cNvPicPr>
            <p:nvPr/>
          </p:nvPicPr>
          <p:blipFill>
            <a:blip r:embed="rId5" cstate="print"/>
            <a:srcRect l="27163" t="34792" r="29525" b="-695"/>
            <a:stretch>
              <a:fillRect/>
            </a:stretch>
          </p:blipFill>
          <p:spPr bwMode="auto">
            <a:xfrm>
              <a:off x="5109017" y="3645024"/>
              <a:ext cx="4290477" cy="2808312"/>
            </a:xfrm>
            <a:prstGeom prst="rect">
              <a:avLst/>
            </a:prstGeom>
            <a:noFill/>
          </p:spPr>
        </p:pic>
        <p:sp>
          <p:nvSpPr>
            <p:cNvPr id="9" name="오른쪽 화살표 8"/>
            <p:cNvSpPr/>
            <p:nvPr/>
          </p:nvSpPr>
          <p:spPr>
            <a:xfrm rot="13115792">
              <a:off x="8127423" y="5123499"/>
              <a:ext cx="468052" cy="222107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04431" y="5248456"/>
              <a:ext cx="546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(6)</a:t>
              </a:r>
              <a:endParaRPr lang="ko-KR" altLang="en-US" dirty="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416496" y="1052736"/>
            <a:ext cx="9001000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968557" y="1268760"/>
            <a:ext cx="3120347" cy="2351560"/>
            <a:chOff x="740532" y="1149448"/>
            <a:chExt cx="3120347" cy="2351560"/>
          </a:xfrm>
        </p:grpSpPr>
        <p:pic>
          <p:nvPicPr>
            <p:cNvPr id="13314" name="Picture 2" descr="C:\Users\user-77\Documents\2014\밀레미엄\조립도그림\8.jpg"/>
            <p:cNvPicPr>
              <a:picLocks noChangeAspect="1" noChangeArrowheads="1"/>
            </p:cNvPicPr>
            <p:nvPr/>
          </p:nvPicPr>
          <p:blipFill>
            <a:blip r:embed="rId2" cstate="print"/>
            <a:srcRect l="30313" t="34792" r="38188" b="16203"/>
            <a:stretch>
              <a:fillRect/>
            </a:stretch>
          </p:blipFill>
          <p:spPr bwMode="auto">
            <a:xfrm>
              <a:off x="740532" y="1412776"/>
              <a:ext cx="3120347" cy="2088232"/>
            </a:xfrm>
            <a:prstGeom prst="rect">
              <a:avLst/>
            </a:prstGeom>
            <a:noFill/>
          </p:spPr>
        </p:pic>
        <p:sp>
          <p:nvSpPr>
            <p:cNvPr id="6" name="오른쪽 화살표 5"/>
            <p:cNvSpPr/>
            <p:nvPr/>
          </p:nvSpPr>
          <p:spPr>
            <a:xfrm rot="1801807">
              <a:off x="2953569" y="1433972"/>
              <a:ext cx="468052" cy="222107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34731" y="1149448"/>
              <a:ext cx="546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(7)</a:t>
              </a:r>
              <a:endParaRPr lang="ko-KR" altLang="en-US" dirty="0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5577070" y="1106660"/>
            <a:ext cx="3666407" cy="2826396"/>
            <a:chOff x="5577070" y="818628"/>
            <a:chExt cx="3666407" cy="2826396"/>
          </a:xfrm>
        </p:grpSpPr>
        <p:pic>
          <p:nvPicPr>
            <p:cNvPr id="13315" name="Picture 3" descr="C:\Users\user-77\Documents\2014\밀레미엄\조립도그림\9.jpg"/>
            <p:cNvPicPr>
              <a:picLocks noChangeAspect="1" noChangeArrowheads="1"/>
            </p:cNvPicPr>
            <p:nvPr/>
          </p:nvPicPr>
          <p:blipFill>
            <a:blip r:embed="rId3" cstate="print"/>
            <a:srcRect l="29525" t="31412" r="33463" b="16204"/>
            <a:stretch>
              <a:fillRect/>
            </a:stretch>
          </p:blipFill>
          <p:spPr bwMode="auto">
            <a:xfrm>
              <a:off x="5577070" y="1412776"/>
              <a:ext cx="3666407" cy="2232248"/>
            </a:xfrm>
            <a:prstGeom prst="rect">
              <a:avLst/>
            </a:prstGeom>
            <a:noFill/>
          </p:spPr>
        </p:pic>
        <p:sp>
          <p:nvSpPr>
            <p:cNvPr id="7" name="오른쪽 화살표 6"/>
            <p:cNvSpPr/>
            <p:nvPr/>
          </p:nvSpPr>
          <p:spPr>
            <a:xfrm rot="3895530">
              <a:off x="8143480" y="1247166"/>
              <a:ext cx="432048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98280" y="818628"/>
              <a:ext cx="546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(8)</a:t>
              </a:r>
              <a:endParaRPr lang="ko-KR" altLang="en-US" dirty="0"/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632520" y="4005064"/>
            <a:ext cx="3822425" cy="2609872"/>
            <a:chOff x="818541" y="3699448"/>
            <a:chExt cx="3822425" cy="2609872"/>
          </a:xfrm>
        </p:grpSpPr>
        <p:pic>
          <p:nvPicPr>
            <p:cNvPr id="13316" name="Picture 4" descr="C:\Users\user-77\Documents\2014\밀레미엄\조립도그림\10.jpg"/>
            <p:cNvPicPr>
              <a:picLocks noChangeAspect="1" noChangeArrowheads="1"/>
            </p:cNvPicPr>
            <p:nvPr/>
          </p:nvPicPr>
          <p:blipFill>
            <a:blip r:embed="rId4" cstate="print"/>
            <a:srcRect l="28738" t="24653" r="32675" b="14514"/>
            <a:stretch>
              <a:fillRect/>
            </a:stretch>
          </p:blipFill>
          <p:spPr bwMode="auto">
            <a:xfrm>
              <a:off x="818541" y="3717032"/>
              <a:ext cx="3822425" cy="2592288"/>
            </a:xfrm>
            <a:prstGeom prst="rect">
              <a:avLst/>
            </a:prstGeom>
            <a:noFill/>
          </p:spPr>
        </p:pic>
        <p:sp>
          <p:nvSpPr>
            <p:cNvPr id="8" name="오른쪽 화살표 7"/>
            <p:cNvSpPr/>
            <p:nvPr/>
          </p:nvSpPr>
          <p:spPr>
            <a:xfrm rot="1271058">
              <a:off x="2329758" y="3950515"/>
              <a:ext cx="468052" cy="222107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61227" y="3699448"/>
              <a:ext cx="546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(9)</a:t>
              </a:r>
              <a:endParaRPr lang="ko-KR" altLang="en-US" dirty="0"/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745088" y="3923764"/>
            <a:ext cx="3432381" cy="2745596"/>
            <a:chOff x="5889104" y="3779748"/>
            <a:chExt cx="3432381" cy="2745596"/>
          </a:xfrm>
        </p:grpSpPr>
        <p:pic>
          <p:nvPicPr>
            <p:cNvPr id="13317" name="Picture 5" descr="C:\Users\user-77\Documents\2014\밀레미엄\조립도그림\11.jpg"/>
            <p:cNvPicPr>
              <a:picLocks noChangeAspect="1" noChangeArrowheads="1"/>
            </p:cNvPicPr>
            <p:nvPr/>
          </p:nvPicPr>
          <p:blipFill>
            <a:blip r:embed="rId5" cstate="print"/>
            <a:srcRect l="31100" t="22963" r="34250" b="16204"/>
            <a:stretch>
              <a:fillRect/>
            </a:stretch>
          </p:blipFill>
          <p:spPr bwMode="auto">
            <a:xfrm>
              <a:off x="5889104" y="3933056"/>
              <a:ext cx="3432381" cy="2592288"/>
            </a:xfrm>
            <a:prstGeom prst="rect">
              <a:avLst/>
            </a:prstGeom>
            <a:noFill/>
          </p:spPr>
        </p:pic>
        <p:sp>
          <p:nvSpPr>
            <p:cNvPr id="9" name="오른쪽 화살표 8"/>
            <p:cNvSpPr/>
            <p:nvPr/>
          </p:nvSpPr>
          <p:spPr>
            <a:xfrm rot="1096419">
              <a:off x="7085155" y="3995192"/>
              <a:ext cx="468052" cy="222107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91183" y="3779748"/>
              <a:ext cx="54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(10)</a:t>
              </a:r>
              <a:endParaRPr lang="ko-KR" altLang="en-US" dirty="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416496" y="404664"/>
            <a:ext cx="9001000" cy="63367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950556" y="476672"/>
            <a:ext cx="7818868" cy="6122756"/>
            <a:chOff x="662524" y="260648"/>
            <a:chExt cx="8424935" cy="6597352"/>
          </a:xfrm>
        </p:grpSpPr>
        <p:pic>
          <p:nvPicPr>
            <p:cNvPr id="14340" name="Picture 4" descr="C:\Users\user-77\Documents\2014\밀레미엄\조립도그림\14.jpg"/>
            <p:cNvPicPr>
              <a:picLocks noChangeAspect="1" noChangeArrowheads="1"/>
            </p:cNvPicPr>
            <p:nvPr/>
          </p:nvPicPr>
          <p:blipFill>
            <a:blip r:embed="rId2" cstate="print"/>
            <a:srcRect l="27163" t="11134" r="35038" b="14514"/>
            <a:stretch>
              <a:fillRect/>
            </a:stretch>
          </p:blipFill>
          <p:spPr bwMode="auto">
            <a:xfrm>
              <a:off x="5343043" y="3689648"/>
              <a:ext cx="3744416" cy="3168352"/>
            </a:xfrm>
            <a:prstGeom prst="rect">
              <a:avLst/>
            </a:prstGeom>
            <a:noFill/>
          </p:spPr>
        </p:pic>
        <p:grpSp>
          <p:nvGrpSpPr>
            <p:cNvPr id="13" name="그룹 12"/>
            <p:cNvGrpSpPr/>
            <p:nvPr/>
          </p:nvGrpSpPr>
          <p:grpSpPr>
            <a:xfrm>
              <a:off x="662524" y="260648"/>
              <a:ext cx="8346927" cy="5197386"/>
              <a:chOff x="662524" y="260648"/>
              <a:chExt cx="8346927" cy="5197386"/>
            </a:xfrm>
          </p:grpSpPr>
          <p:pic>
            <p:nvPicPr>
              <p:cNvPr id="14339" name="Picture 3" descr="C:\Users\user-77\Documents\2014\밀레미엄\조립도그림\13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6775" t="10139" r="34638" b="12129"/>
              <a:stretch>
                <a:fillRect/>
              </a:stretch>
            </p:blipFill>
            <p:spPr bwMode="auto">
              <a:xfrm>
                <a:off x="5187026" y="404664"/>
                <a:ext cx="3822425" cy="3312368"/>
              </a:xfrm>
              <a:prstGeom prst="rect">
                <a:avLst/>
              </a:prstGeom>
              <a:noFill/>
            </p:spPr>
          </p:pic>
          <p:pic>
            <p:nvPicPr>
              <p:cNvPr id="14338" name="Picture 2" descr="C:\Users\user-77\Documents\2014\밀레미엄\조립도그림\12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6775" t="11829" r="29126"/>
              <a:stretch>
                <a:fillRect/>
              </a:stretch>
            </p:blipFill>
            <p:spPr bwMode="auto">
              <a:xfrm>
                <a:off x="662524" y="1700808"/>
                <a:ext cx="4368485" cy="3757226"/>
              </a:xfrm>
              <a:prstGeom prst="rect">
                <a:avLst/>
              </a:prstGeom>
              <a:noFill/>
            </p:spPr>
          </p:pic>
          <p:sp>
            <p:nvSpPr>
              <p:cNvPr id="6" name="오른쪽 화살표 5"/>
              <p:cNvSpPr/>
              <p:nvPr/>
            </p:nvSpPr>
            <p:spPr>
              <a:xfrm rot="2151548">
                <a:off x="1468728" y="1590281"/>
                <a:ext cx="468052" cy="222107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74558" y="1268760"/>
                <a:ext cx="546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(11)</a:t>
                </a:r>
                <a:endParaRPr lang="ko-KR" altLang="en-US" dirty="0"/>
              </a:p>
            </p:txBody>
          </p:sp>
          <p:sp>
            <p:nvSpPr>
              <p:cNvPr id="7" name="오른쪽 화살표 6"/>
              <p:cNvSpPr/>
              <p:nvPr/>
            </p:nvSpPr>
            <p:spPr>
              <a:xfrm rot="2649079">
                <a:off x="5750778" y="1243845"/>
                <a:ext cx="468052" cy="222107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343044" y="836712"/>
                <a:ext cx="546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(12)</a:t>
                </a:r>
                <a:endParaRPr lang="ko-KR" altLang="en-US" dirty="0"/>
              </a:p>
            </p:txBody>
          </p:sp>
          <p:sp>
            <p:nvSpPr>
              <p:cNvPr id="8" name="오른쪽 화살표 7"/>
              <p:cNvSpPr/>
              <p:nvPr/>
            </p:nvSpPr>
            <p:spPr>
              <a:xfrm rot="8344372">
                <a:off x="7548891" y="4479474"/>
                <a:ext cx="468052" cy="222107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917331" y="4139788"/>
                <a:ext cx="546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(13)</a:t>
                </a:r>
                <a:endParaRPr lang="ko-KR" altLang="en-US" dirty="0"/>
              </a:p>
            </p:txBody>
          </p:sp>
          <p:sp>
            <p:nvSpPr>
              <p:cNvPr id="9" name="오른쪽 화살표 8"/>
              <p:cNvSpPr/>
              <p:nvPr/>
            </p:nvSpPr>
            <p:spPr>
              <a:xfrm rot="16200000">
                <a:off x="3063085" y="356364"/>
                <a:ext cx="432048" cy="240616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002785" y="692695"/>
                <a:ext cx="546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(14)</a:t>
                </a:r>
                <a:endParaRPr lang="ko-KR" altLang="en-US" dirty="0"/>
              </a:p>
            </p:txBody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72480" y="1268760"/>
            <a:ext cx="9433048" cy="47525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11" name="그룹 10"/>
          <p:cNvGrpSpPr/>
          <p:nvPr/>
        </p:nvGrpSpPr>
        <p:grpSpPr>
          <a:xfrm>
            <a:off x="5187026" y="1916832"/>
            <a:ext cx="4446494" cy="3888432"/>
            <a:chOff x="5187026" y="1844824"/>
            <a:chExt cx="4446494" cy="3888432"/>
          </a:xfrm>
        </p:grpSpPr>
        <p:pic>
          <p:nvPicPr>
            <p:cNvPr id="15363" name="Picture 3" descr="C:\Users\user-77\Documents\2014\밀레미엄\조립도그림\16.jpg"/>
            <p:cNvPicPr>
              <a:picLocks noChangeAspect="1" noChangeArrowheads="1"/>
            </p:cNvPicPr>
            <p:nvPr/>
          </p:nvPicPr>
          <p:blipFill>
            <a:blip r:embed="rId2" cstate="print"/>
            <a:srcRect l="26775" t="11829" r="28338" b="-3079"/>
            <a:stretch>
              <a:fillRect/>
            </a:stretch>
          </p:blipFill>
          <p:spPr bwMode="auto">
            <a:xfrm>
              <a:off x="5187026" y="1844824"/>
              <a:ext cx="4446494" cy="3888432"/>
            </a:xfrm>
            <a:prstGeom prst="rect">
              <a:avLst/>
            </a:prstGeom>
            <a:noFill/>
          </p:spPr>
        </p:pic>
        <p:sp>
          <p:nvSpPr>
            <p:cNvPr id="6" name="오른쪽 화살표 5"/>
            <p:cNvSpPr/>
            <p:nvPr/>
          </p:nvSpPr>
          <p:spPr>
            <a:xfrm rot="6447144">
              <a:off x="7730244" y="2539968"/>
              <a:ext cx="432048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39321" y="2060848"/>
              <a:ext cx="54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(15)</a:t>
              </a:r>
              <a:endParaRPr lang="ko-KR" altLang="en-US" dirty="0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428497" y="1844824"/>
            <a:ext cx="4290477" cy="3744416"/>
            <a:chOff x="428497" y="1628800"/>
            <a:chExt cx="4290477" cy="3744416"/>
          </a:xfrm>
        </p:grpSpPr>
        <p:pic>
          <p:nvPicPr>
            <p:cNvPr id="15362" name="Picture 2" descr="C:\Users\user-77\Documents\2014\밀레미엄\조립도그림\15.jpg"/>
            <p:cNvPicPr>
              <a:picLocks noChangeAspect="1" noChangeArrowheads="1"/>
            </p:cNvPicPr>
            <p:nvPr/>
          </p:nvPicPr>
          <p:blipFill>
            <a:blip r:embed="rId3" cstate="print"/>
            <a:srcRect l="27163" t="11134" r="29525" b="995"/>
            <a:stretch>
              <a:fillRect/>
            </a:stretch>
          </p:blipFill>
          <p:spPr bwMode="auto">
            <a:xfrm>
              <a:off x="428497" y="1628800"/>
              <a:ext cx="4290477" cy="3744416"/>
            </a:xfrm>
            <a:prstGeom prst="rect">
              <a:avLst/>
            </a:prstGeom>
            <a:noFill/>
          </p:spPr>
        </p:pic>
        <p:sp>
          <p:nvSpPr>
            <p:cNvPr id="19" name="오른쪽 화살표 18"/>
            <p:cNvSpPr/>
            <p:nvPr/>
          </p:nvSpPr>
          <p:spPr>
            <a:xfrm rot="6235160">
              <a:off x="2660224" y="2576384"/>
              <a:ext cx="600520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46766" y="2051556"/>
              <a:ext cx="54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(14)</a:t>
              </a:r>
              <a:endParaRPr lang="ko-KR" altLang="en-US" dirty="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416496" y="1556792"/>
            <a:ext cx="9001000" cy="44644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8" name="그룹 7"/>
          <p:cNvGrpSpPr/>
          <p:nvPr/>
        </p:nvGrpSpPr>
        <p:grpSpPr>
          <a:xfrm>
            <a:off x="428497" y="1656184"/>
            <a:ext cx="4524503" cy="4005064"/>
            <a:chOff x="428497" y="1196752"/>
            <a:chExt cx="4524503" cy="4005064"/>
          </a:xfrm>
        </p:grpSpPr>
        <p:pic>
          <p:nvPicPr>
            <p:cNvPr id="2" name="Picture 4" descr="C:\Users\user-77\Documents\2014\밀레미엄\조립도그림\17.jpg"/>
            <p:cNvPicPr>
              <a:picLocks noChangeAspect="1" noChangeArrowheads="1"/>
            </p:cNvPicPr>
            <p:nvPr/>
          </p:nvPicPr>
          <p:blipFill>
            <a:blip r:embed="rId2" cstate="print"/>
            <a:srcRect l="25987" t="6013" r="28338"/>
            <a:stretch>
              <a:fillRect/>
            </a:stretch>
          </p:blipFill>
          <p:spPr bwMode="auto">
            <a:xfrm>
              <a:off x="428497" y="1196752"/>
              <a:ext cx="4524503" cy="4005064"/>
            </a:xfrm>
            <a:prstGeom prst="rect">
              <a:avLst/>
            </a:prstGeom>
            <a:noFill/>
          </p:spPr>
        </p:pic>
        <p:sp>
          <p:nvSpPr>
            <p:cNvPr id="3" name="오른쪽 화살표 2"/>
            <p:cNvSpPr/>
            <p:nvPr/>
          </p:nvSpPr>
          <p:spPr>
            <a:xfrm rot="16200000">
              <a:off x="2595033" y="3596724"/>
              <a:ext cx="432048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534732" y="3933056"/>
              <a:ext cx="54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(16)</a:t>
              </a:r>
              <a:endParaRPr lang="ko-KR" altLang="en-US" dirty="0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4953000" y="1874423"/>
            <a:ext cx="4290477" cy="3786825"/>
            <a:chOff x="4953000" y="1628800"/>
            <a:chExt cx="4290477" cy="3786825"/>
          </a:xfrm>
        </p:grpSpPr>
        <p:pic>
          <p:nvPicPr>
            <p:cNvPr id="16386" name="Picture 2" descr="C:\Users\user-77\Documents\2014\밀레미엄\조립도그림\18.jpg"/>
            <p:cNvPicPr>
              <a:picLocks noChangeAspect="1" noChangeArrowheads="1"/>
            </p:cNvPicPr>
            <p:nvPr/>
          </p:nvPicPr>
          <p:blipFill>
            <a:blip r:embed="rId3" cstate="print"/>
            <a:srcRect l="27163" t="11134" r="29525"/>
            <a:stretch>
              <a:fillRect/>
            </a:stretch>
          </p:blipFill>
          <p:spPr bwMode="auto">
            <a:xfrm>
              <a:off x="4953000" y="1628800"/>
              <a:ext cx="4290477" cy="3786825"/>
            </a:xfrm>
            <a:prstGeom prst="rect">
              <a:avLst/>
            </a:prstGeom>
            <a:noFill/>
          </p:spPr>
        </p:pic>
        <p:sp>
          <p:nvSpPr>
            <p:cNvPr id="5" name="오른쪽 화살표 4"/>
            <p:cNvSpPr/>
            <p:nvPr/>
          </p:nvSpPr>
          <p:spPr>
            <a:xfrm rot="14394798">
              <a:off x="7532681" y="3839314"/>
              <a:ext cx="432048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61312" y="4077072"/>
              <a:ext cx="54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(17)</a:t>
              </a:r>
              <a:endParaRPr lang="ko-KR" altLang="en-US" dirty="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416496" y="1556792"/>
            <a:ext cx="9001000" cy="44644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668678" y="2060848"/>
            <a:ext cx="8532794" cy="3570801"/>
            <a:chOff x="506506" y="1844824"/>
            <a:chExt cx="9049005" cy="3786825"/>
          </a:xfrm>
        </p:grpSpPr>
        <p:grpSp>
          <p:nvGrpSpPr>
            <p:cNvPr id="9" name="그룹 8"/>
            <p:cNvGrpSpPr/>
            <p:nvPr/>
          </p:nvGrpSpPr>
          <p:grpSpPr>
            <a:xfrm>
              <a:off x="5187026" y="1844824"/>
              <a:ext cx="4368485" cy="3786825"/>
              <a:chOff x="5187026" y="1988841"/>
              <a:chExt cx="4368485" cy="3786825"/>
            </a:xfrm>
          </p:grpSpPr>
          <p:pic>
            <p:nvPicPr>
              <p:cNvPr id="17411" name="Picture 3" descr="C:\Users\user-77\Documents\2014\밀레미엄\조립도그림\20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6375" t="11134" r="29525"/>
              <a:stretch>
                <a:fillRect/>
              </a:stretch>
            </p:blipFill>
            <p:spPr bwMode="auto">
              <a:xfrm>
                <a:off x="5187026" y="1988841"/>
                <a:ext cx="4368485" cy="3786825"/>
              </a:xfrm>
              <a:prstGeom prst="rect">
                <a:avLst/>
              </a:prstGeom>
              <a:noFill/>
            </p:spPr>
          </p:pic>
          <p:sp>
            <p:nvSpPr>
              <p:cNvPr id="7" name="오른쪽 화살표 6"/>
              <p:cNvSpPr/>
              <p:nvPr/>
            </p:nvSpPr>
            <p:spPr>
              <a:xfrm rot="1637131">
                <a:off x="5762200" y="2651579"/>
                <a:ext cx="468052" cy="222107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65036" y="2411596"/>
                <a:ext cx="546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(19)</a:t>
                </a:r>
                <a:endParaRPr lang="ko-KR" altLang="en-US" dirty="0"/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506506" y="1844824"/>
              <a:ext cx="4524503" cy="3786825"/>
              <a:chOff x="506506" y="1844824"/>
              <a:chExt cx="4524503" cy="3786825"/>
            </a:xfrm>
          </p:grpSpPr>
          <p:pic>
            <p:nvPicPr>
              <p:cNvPr id="17410" name="Picture 2" descr="C:\Users\user-77\Documents\2014\밀레미엄\조립도그림\19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6375" t="11134" r="28738"/>
              <a:stretch>
                <a:fillRect/>
              </a:stretch>
            </p:blipFill>
            <p:spPr bwMode="auto">
              <a:xfrm>
                <a:off x="584515" y="1844824"/>
                <a:ext cx="4446494" cy="3786825"/>
              </a:xfrm>
              <a:prstGeom prst="rect">
                <a:avLst/>
              </a:prstGeom>
              <a:noFill/>
            </p:spPr>
          </p:pic>
          <p:sp>
            <p:nvSpPr>
              <p:cNvPr id="20" name="오른쪽 화살표 19"/>
              <p:cNvSpPr/>
              <p:nvPr/>
            </p:nvSpPr>
            <p:spPr>
              <a:xfrm rot="1798129">
                <a:off x="1003367" y="2729974"/>
                <a:ext cx="468052" cy="222107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06506" y="2420888"/>
                <a:ext cx="546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(18)</a:t>
                </a:r>
                <a:endParaRPr lang="ko-KR" altLang="en-US" dirty="0"/>
              </a:p>
            </p:txBody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272480" y="1556792"/>
            <a:ext cx="9289032" cy="44644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9" name="그룹 8"/>
          <p:cNvGrpSpPr/>
          <p:nvPr/>
        </p:nvGrpSpPr>
        <p:grpSpPr>
          <a:xfrm>
            <a:off x="488504" y="1874423"/>
            <a:ext cx="4290477" cy="3786825"/>
            <a:chOff x="350489" y="1628800"/>
            <a:chExt cx="4290477" cy="3786825"/>
          </a:xfrm>
        </p:grpSpPr>
        <p:pic>
          <p:nvPicPr>
            <p:cNvPr id="18434" name="Picture 2" descr="C:\Users\user-77\Documents\2014\밀레미엄\조립도그림\21.jpg"/>
            <p:cNvPicPr>
              <a:picLocks noChangeAspect="1" noChangeArrowheads="1"/>
            </p:cNvPicPr>
            <p:nvPr/>
          </p:nvPicPr>
          <p:blipFill>
            <a:blip r:embed="rId2" cstate="print"/>
            <a:srcRect l="27163" t="11134" r="29525"/>
            <a:stretch>
              <a:fillRect/>
            </a:stretch>
          </p:blipFill>
          <p:spPr bwMode="auto">
            <a:xfrm>
              <a:off x="350489" y="1628800"/>
              <a:ext cx="4290477" cy="3786825"/>
            </a:xfrm>
            <a:prstGeom prst="rect">
              <a:avLst/>
            </a:prstGeom>
            <a:noFill/>
          </p:spPr>
        </p:pic>
        <p:sp>
          <p:nvSpPr>
            <p:cNvPr id="7" name="오른쪽 화살표 6"/>
            <p:cNvSpPr/>
            <p:nvPr/>
          </p:nvSpPr>
          <p:spPr>
            <a:xfrm rot="2617251">
              <a:off x="836930" y="2251229"/>
              <a:ext cx="468052" cy="222107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8498" y="1907540"/>
              <a:ext cx="54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(20)</a:t>
              </a:r>
              <a:endParaRPr lang="ko-KR" altLang="en-US" dirty="0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5097016" y="1916832"/>
            <a:ext cx="4368485" cy="3672408"/>
            <a:chOff x="5265035" y="1916832"/>
            <a:chExt cx="4368485" cy="3672408"/>
          </a:xfrm>
        </p:grpSpPr>
        <p:pic>
          <p:nvPicPr>
            <p:cNvPr id="18435" name="Picture 3" descr="C:\Users\user-77\Documents\2014\밀레미엄\조립도그림\22.jpg"/>
            <p:cNvPicPr>
              <a:picLocks noChangeAspect="1" noChangeArrowheads="1"/>
            </p:cNvPicPr>
            <p:nvPr/>
          </p:nvPicPr>
          <p:blipFill>
            <a:blip r:embed="rId3" cstate="print"/>
            <a:srcRect l="27163" t="11134" r="28738" b="2685"/>
            <a:stretch>
              <a:fillRect/>
            </a:stretch>
          </p:blipFill>
          <p:spPr bwMode="auto">
            <a:xfrm>
              <a:off x="5265035" y="1916832"/>
              <a:ext cx="4368485" cy="3672408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5811097" y="3645024"/>
              <a:ext cx="54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(21)</a:t>
              </a:r>
              <a:endParaRPr lang="ko-KR" altLang="en-US" dirty="0"/>
            </a:p>
          </p:txBody>
        </p:sp>
        <p:sp>
          <p:nvSpPr>
            <p:cNvPr id="10" name="오른쪽 화살표 9"/>
            <p:cNvSpPr/>
            <p:nvPr/>
          </p:nvSpPr>
          <p:spPr>
            <a:xfrm rot="19779977">
              <a:off x="6309385" y="3562629"/>
              <a:ext cx="468052" cy="222107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44488" y="1556792"/>
            <a:ext cx="9217024" cy="44644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9" name="그룹 8"/>
          <p:cNvGrpSpPr/>
          <p:nvPr/>
        </p:nvGrpSpPr>
        <p:grpSpPr>
          <a:xfrm>
            <a:off x="5049011" y="2060848"/>
            <a:ext cx="4368485" cy="3672408"/>
            <a:chOff x="5187026" y="1916832"/>
            <a:chExt cx="4368485" cy="3672408"/>
          </a:xfrm>
        </p:grpSpPr>
        <p:pic>
          <p:nvPicPr>
            <p:cNvPr id="19459" name="Picture 3" descr="C:\Users\user-77\Documents\2014\밀레미엄\조립도그림\24.jpg"/>
            <p:cNvPicPr>
              <a:picLocks noChangeAspect="1" noChangeArrowheads="1"/>
            </p:cNvPicPr>
            <p:nvPr/>
          </p:nvPicPr>
          <p:blipFill>
            <a:blip r:embed="rId2" cstate="print"/>
            <a:srcRect l="26775" t="11829" r="29126" b="1990"/>
            <a:stretch>
              <a:fillRect/>
            </a:stretch>
          </p:blipFill>
          <p:spPr bwMode="auto">
            <a:xfrm>
              <a:off x="5187026" y="1916832"/>
              <a:ext cx="4368485" cy="3672408"/>
            </a:xfrm>
            <a:prstGeom prst="rect">
              <a:avLst/>
            </a:prstGeom>
            <a:noFill/>
          </p:spPr>
        </p:pic>
        <p:sp>
          <p:nvSpPr>
            <p:cNvPr id="6" name="오른쪽 화살표 5"/>
            <p:cNvSpPr/>
            <p:nvPr/>
          </p:nvSpPr>
          <p:spPr>
            <a:xfrm rot="13678829">
              <a:off x="7635301" y="3975567"/>
              <a:ext cx="432048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95338" y="4221088"/>
              <a:ext cx="54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(23)</a:t>
              </a:r>
              <a:endParaRPr lang="ko-KR" altLang="en-US" dirty="0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16496" y="1844824"/>
            <a:ext cx="4368485" cy="3744416"/>
            <a:chOff x="428498" y="1772816"/>
            <a:chExt cx="4368485" cy="3744416"/>
          </a:xfrm>
        </p:grpSpPr>
        <p:pic>
          <p:nvPicPr>
            <p:cNvPr id="19458" name="Picture 2" descr="C:\Users\user-77\Documents\2014\밀레미엄\조립도그림\23.jpg"/>
            <p:cNvPicPr>
              <a:picLocks noChangeAspect="1" noChangeArrowheads="1"/>
            </p:cNvPicPr>
            <p:nvPr/>
          </p:nvPicPr>
          <p:blipFill>
            <a:blip r:embed="rId3" cstate="print"/>
            <a:srcRect l="26375" t="11134" r="29525" b="995"/>
            <a:stretch>
              <a:fillRect/>
            </a:stretch>
          </p:blipFill>
          <p:spPr bwMode="auto">
            <a:xfrm>
              <a:off x="428498" y="1772816"/>
              <a:ext cx="4368485" cy="3744416"/>
            </a:xfrm>
            <a:prstGeom prst="rect">
              <a:avLst/>
            </a:prstGeom>
            <a:noFill/>
          </p:spPr>
        </p:pic>
        <p:sp>
          <p:nvSpPr>
            <p:cNvPr id="22" name="오른쪽 화살표 21"/>
            <p:cNvSpPr/>
            <p:nvPr/>
          </p:nvSpPr>
          <p:spPr>
            <a:xfrm rot="18888874">
              <a:off x="1710903" y="3612219"/>
              <a:ext cx="432048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86593" y="3789040"/>
              <a:ext cx="54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(22)</a:t>
              </a:r>
              <a:endParaRPr lang="ko-KR" altLang="en-US" dirty="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4488" y="1556792"/>
            <a:ext cx="9217024" cy="44644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680525" y="1988840"/>
            <a:ext cx="4056451" cy="3384376"/>
            <a:chOff x="350489" y="1844824"/>
            <a:chExt cx="4056451" cy="3384376"/>
          </a:xfrm>
        </p:grpSpPr>
        <p:pic>
          <p:nvPicPr>
            <p:cNvPr id="20482" name="Picture 2" descr="C:\Users\user-77\Documents\2014\밀레미엄\조립도그림\26.jpg"/>
            <p:cNvPicPr>
              <a:picLocks noChangeAspect="1" noChangeArrowheads="1"/>
            </p:cNvPicPr>
            <p:nvPr/>
          </p:nvPicPr>
          <p:blipFill>
            <a:blip r:embed="rId2" cstate="print"/>
            <a:srcRect l="27950" t="14514" r="31100" b="6065"/>
            <a:stretch>
              <a:fillRect/>
            </a:stretch>
          </p:blipFill>
          <p:spPr bwMode="auto">
            <a:xfrm>
              <a:off x="350489" y="1844824"/>
              <a:ext cx="4056451" cy="3384376"/>
            </a:xfrm>
            <a:prstGeom prst="rect">
              <a:avLst/>
            </a:prstGeom>
            <a:noFill/>
          </p:spPr>
        </p:pic>
        <p:sp>
          <p:nvSpPr>
            <p:cNvPr id="4" name="오른쪽 화살표 3"/>
            <p:cNvSpPr/>
            <p:nvPr/>
          </p:nvSpPr>
          <p:spPr>
            <a:xfrm rot="14044415">
              <a:off x="3333531" y="3788682"/>
              <a:ext cx="432048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48844" y="4077072"/>
              <a:ext cx="54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(24)</a:t>
              </a:r>
              <a:endParaRPr lang="ko-KR" altLang="en-US" dirty="0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4983003" y="1988840"/>
            <a:ext cx="4290477" cy="3528392"/>
            <a:chOff x="4874991" y="1844824"/>
            <a:chExt cx="4290477" cy="3528392"/>
          </a:xfrm>
        </p:grpSpPr>
        <p:pic>
          <p:nvPicPr>
            <p:cNvPr id="20483" name="Picture 3" descr="C:\Users\user-77\Documents\2014\밀레미엄\조립도그림\27.jpg"/>
            <p:cNvPicPr>
              <a:picLocks noChangeAspect="1" noChangeArrowheads="1"/>
            </p:cNvPicPr>
            <p:nvPr/>
          </p:nvPicPr>
          <p:blipFill>
            <a:blip r:embed="rId3" cstate="print"/>
            <a:srcRect l="32675" t="7754" r="24013" b="9444"/>
            <a:stretch>
              <a:fillRect/>
            </a:stretch>
          </p:blipFill>
          <p:spPr bwMode="auto">
            <a:xfrm>
              <a:off x="4874991" y="1844824"/>
              <a:ext cx="4290477" cy="3528392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7293261" y="2060848"/>
              <a:ext cx="54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(25)</a:t>
              </a:r>
              <a:endParaRPr lang="ko-KR" altLang="en-US" dirty="0"/>
            </a:p>
          </p:txBody>
        </p:sp>
        <p:sp>
          <p:nvSpPr>
            <p:cNvPr id="8" name="오른쪽 화살표 7"/>
            <p:cNvSpPr/>
            <p:nvPr/>
          </p:nvSpPr>
          <p:spPr>
            <a:xfrm rot="10264267">
              <a:off x="6841044" y="2237048"/>
              <a:ext cx="468052" cy="222107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344488" y="1556792"/>
            <a:ext cx="9217024" cy="44644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374491" y="2132856"/>
            <a:ext cx="4290477" cy="3456384"/>
            <a:chOff x="584515" y="1772816"/>
            <a:chExt cx="4290477" cy="3456384"/>
          </a:xfrm>
        </p:grpSpPr>
        <p:pic>
          <p:nvPicPr>
            <p:cNvPr id="21506" name="Picture 2" descr="C:\Users\user-77\Documents\2014\밀레미엄\조립도그림\28.jpg"/>
            <p:cNvPicPr>
              <a:picLocks noChangeAspect="1" noChangeArrowheads="1"/>
            </p:cNvPicPr>
            <p:nvPr/>
          </p:nvPicPr>
          <p:blipFill>
            <a:blip r:embed="rId2" cstate="print"/>
            <a:srcRect l="32675" t="9444" r="24013" b="9444"/>
            <a:stretch>
              <a:fillRect/>
            </a:stretch>
          </p:blipFill>
          <p:spPr bwMode="auto">
            <a:xfrm>
              <a:off x="584515" y="1772816"/>
              <a:ext cx="4290477" cy="3456384"/>
            </a:xfrm>
            <a:prstGeom prst="rect">
              <a:avLst/>
            </a:prstGeom>
            <a:noFill/>
          </p:spPr>
        </p:pic>
        <p:sp>
          <p:nvSpPr>
            <p:cNvPr id="2" name="오른쪽 화살표 1"/>
            <p:cNvSpPr/>
            <p:nvPr/>
          </p:nvSpPr>
          <p:spPr>
            <a:xfrm rot="6016501">
              <a:off x="2712855" y="2316924"/>
              <a:ext cx="432048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40184" y="1844824"/>
              <a:ext cx="54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(26)</a:t>
              </a:r>
              <a:endParaRPr lang="ko-KR" altLang="en-US" dirty="0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4880992" y="1772816"/>
            <a:ext cx="4602511" cy="3825716"/>
            <a:chOff x="4874992" y="1475492"/>
            <a:chExt cx="4602511" cy="3825716"/>
          </a:xfrm>
        </p:grpSpPr>
        <p:pic>
          <p:nvPicPr>
            <p:cNvPr id="21507" name="Picture 3" descr="C:\Users\user-77\Documents\2014\밀레미엄\조립도그림\29.jpg"/>
            <p:cNvPicPr>
              <a:picLocks noChangeAspect="1" noChangeArrowheads="1"/>
            </p:cNvPicPr>
            <p:nvPr/>
          </p:nvPicPr>
          <p:blipFill>
            <a:blip r:embed="rId3" cstate="print"/>
            <a:srcRect l="30313" t="7754" r="23225" b="11134"/>
            <a:stretch>
              <a:fillRect/>
            </a:stretch>
          </p:blipFill>
          <p:spPr bwMode="auto">
            <a:xfrm>
              <a:off x="4874992" y="1844824"/>
              <a:ext cx="4602511" cy="3456384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6825208" y="1475492"/>
              <a:ext cx="54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(27)</a:t>
              </a:r>
              <a:endParaRPr lang="ko-KR" altLang="en-US" dirty="0"/>
            </a:p>
          </p:txBody>
        </p:sp>
        <p:sp>
          <p:nvSpPr>
            <p:cNvPr id="7" name="오른쪽 화살표 6"/>
            <p:cNvSpPr/>
            <p:nvPr/>
          </p:nvSpPr>
          <p:spPr>
            <a:xfrm rot="6681896">
              <a:off x="6698003" y="1938091"/>
              <a:ext cx="469783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61312" y="1844824"/>
              <a:ext cx="54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(28)</a:t>
              </a:r>
              <a:endParaRPr lang="ko-KR" altLang="en-US" dirty="0"/>
            </a:p>
          </p:txBody>
        </p:sp>
        <p:sp>
          <p:nvSpPr>
            <p:cNvPr id="9" name="오른쪽 화살표 8"/>
            <p:cNvSpPr/>
            <p:nvPr/>
          </p:nvSpPr>
          <p:spPr>
            <a:xfrm rot="7837737">
              <a:off x="7384603" y="2298171"/>
              <a:ext cx="570511" cy="256582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704528" y="1124744"/>
            <a:ext cx="8712968" cy="55446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24" name="그룹 23"/>
          <p:cNvGrpSpPr/>
          <p:nvPr/>
        </p:nvGrpSpPr>
        <p:grpSpPr>
          <a:xfrm>
            <a:off x="560512" y="4077072"/>
            <a:ext cx="3980442" cy="2464889"/>
            <a:chOff x="560512" y="4149080"/>
            <a:chExt cx="3980442" cy="2464889"/>
          </a:xfrm>
        </p:grpSpPr>
        <p:sp>
          <p:nvSpPr>
            <p:cNvPr id="11" name="직사각형 10"/>
            <p:cNvSpPr/>
            <p:nvPr/>
          </p:nvSpPr>
          <p:spPr>
            <a:xfrm>
              <a:off x="802539" y="4149080"/>
              <a:ext cx="3738415" cy="246488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28" name="Picture 4" descr="C:\Users\user-77\Documents\2014\밀레미엄\그림\좌측면.jpg"/>
            <p:cNvPicPr>
              <a:picLocks noChangeAspect="1" noChangeArrowheads="1"/>
            </p:cNvPicPr>
            <p:nvPr/>
          </p:nvPicPr>
          <p:blipFill>
            <a:blip r:embed="rId2" cstate="print"/>
            <a:srcRect l="38188" t="31975" r="40550" b="30337"/>
            <a:stretch>
              <a:fillRect/>
            </a:stretch>
          </p:blipFill>
          <p:spPr bwMode="auto">
            <a:xfrm>
              <a:off x="1403356" y="4395569"/>
              <a:ext cx="2670297" cy="209972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560512" y="4149080"/>
              <a:ext cx="16561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좌측면도</a:t>
              </a:r>
              <a:endParaRPr lang="ko-KR" altLang="en-US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488504" y="1196752"/>
            <a:ext cx="4056831" cy="2464889"/>
            <a:chOff x="488504" y="1484784"/>
            <a:chExt cx="4056831" cy="2464889"/>
          </a:xfrm>
        </p:grpSpPr>
        <p:sp>
          <p:nvSpPr>
            <p:cNvPr id="13" name="직사각형 12"/>
            <p:cNvSpPr/>
            <p:nvPr/>
          </p:nvSpPr>
          <p:spPr>
            <a:xfrm>
              <a:off x="806920" y="1484784"/>
              <a:ext cx="3738415" cy="246488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8504" y="1484784"/>
              <a:ext cx="205784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입면도</a:t>
              </a:r>
              <a:r>
                <a:rPr lang="en-US" altLang="ko-KR" dirty="0" smtClean="0">
                  <a:latin typeface="청소년서체" pitchFamily="18" charset="-127"/>
                  <a:ea typeface="청소년서체" pitchFamily="18" charset="-127"/>
                </a:rPr>
                <a:t>(</a:t>
              </a:r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정면</a:t>
              </a:r>
              <a:r>
                <a:rPr lang="en-US" altLang="ko-KR" dirty="0" smtClean="0">
                  <a:latin typeface="청소년서체" pitchFamily="18" charset="-127"/>
                  <a:ea typeface="청소년서체" pitchFamily="18" charset="-127"/>
                </a:rPr>
                <a:t>)</a:t>
              </a:r>
              <a:endParaRPr lang="ko-KR" altLang="en-US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pic>
          <p:nvPicPr>
            <p:cNvPr id="1026" name="Picture 2" descr="C:\Users\user-77\Documents\2014\밀레미엄\그림\정면.jpg"/>
            <p:cNvPicPr>
              <a:picLocks noChangeAspect="1" noChangeArrowheads="1"/>
            </p:cNvPicPr>
            <p:nvPr/>
          </p:nvPicPr>
          <p:blipFill>
            <a:blip r:embed="rId3" cstate="print"/>
            <a:srcRect l="32675" t="31975" r="39280" b="30336"/>
            <a:stretch>
              <a:fillRect/>
            </a:stretch>
          </p:blipFill>
          <p:spPr bwMode="auto">
            <a:xfrm>
              <a:off x="940435" y="1814720"/>
              <a:ext cx="3452605" cy="2058283"/>
            </a:xfrm>
            <a:prstGeom prst="rect">
              <a:avLst/>
            </a:prstGeom>
            <a:noFill/>
          </p:spPr>
        </p:pic>
      </p:grpSp>
      <p:grpSp>
        <p:nvGrpSpPr>
          <p:cNvPr id="23" name="그룹 22"/>
          <p:cNvGrpSpPr/>
          <p:nvPr/>
        </p:nvGrpSpPr>
        <p:grpSpPr>
          <a:xfrm>
            <a:off x="5313040" y="1196752"/>
            <a:ext cx="3990824" cy="2464889"/>
            <a:chOff x="5313040" y="1484784"/>
            <a:chExt cx="3990824" cy="2464889"/>
          </a:xfrm>
        </p:grpSpPr>
        <p:sp>
          <p:nvSpPr>
            <p:cNvPr id="14" name="직사각형 13"/>
            <p:cNvSpPr/>
            <p:nvPr/>
          </p:nvSpPr>
          <p:spPr>
            <a:xfrm>
              <a:off x="5565449" y="1484784"/>
              <a:ext cx="3738415" cy="246488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13040" y="1484784"/>
              <a:ext cx="19078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배면도</a:t>
              </a:r>
              <a:r>
                <a:rPr lang="en-US" altLang="ko-KR" dirty="0" smtClean="0">
                  <a:latin typeface="청소년서체" pitchFamily="18" charset="-127"/>
                  <a:ea typeface="청소년서체" pitchFamily="18" charset="-127"/>
                </a:rPr>
                <a:t>(</a:t>
              </a:r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뒷면</a:t>
              </a:r>
              <a:r>
                <a:rPr lang="en-US" altLang="ko-KR" dirty="0" smtClean="0">
                  <a:latin typeface="청소년서체" pitchFamily="18" charset="-127"/>
                  <a:ea typeface="청소년서체" pitchFamily="18" charset="-127"/>
                </a:rPr>
                <a:t>)</a:t>
              </a:r>
              <a:endParaRPr lang="ko-KR" altLang="en-US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pic>
          <p:nvPicPr>
            <p:cNvPr id="1027" name="Picture 3" descr="C:\Users\user-77\Documents\2014\밀레미엄\그림\후면.jpg"/>
            <p:cNvPicPr>
              <a:picLocks noChangeAspect="1" noChangeArrowheads="1"/>
            </p:cNvPicPr>
            <p:nvPr/>
          </p:nvPicPr>
          <p:blipFill>
            <a:blip r:embed="rId4" cstate="print"/>
            <a:srcRect l="38975" t="31975" r="32675" b="31975"/>
            <a:stretch>
              <a:fillRect/>
            </a:stretch>
          </p:blipFill>
          <p:spPr bwMode="auto">
            <a:xfrm>
              <a:off x="5698964" y="1853164"/>
              <a:ext cx="3471385" cy="1958217"/>
            </a:xfrm>
            <a:prstGeom prst="rect">
              <a:avLst/>
            </a:prstGeom>
            <a:noFill/>
          </p:spPr>
        </p:pic>
      </p:grpSp>
      <p:grpSp>
        <p:nvGrpSpPr>
          <p:cNvPr id="29" name="그룹 28"/>
          <p:cNvGrpSpPr/>
          <p:nvPr/>
        </p:nvGrpSpPr>
        <p:grpSpPr>
          <a:xfrm>
            <a:off x="5385048" y="4075400"/>
            <a:ext cx="3913566" cy="2464889"/>
            <a:chOff x="5457056" y="4147408"/>
            <a:chExt cx="3913566" cy="2464889"/>
          </a:xfrm>
        </p:grpSpPr>
        <p:sp>
          <p:nvSpPr>
            <p:cNvPr id="15" name="직사각형 14"/>
            <p:cNvSpPr/>
            <p:nvPr/>
          </p:nvSpPr>
          <p:spPr>
            <a:xfrm>
              <a:off x="5632206" y="4147408"/>
              <a:ext cx="3738416" cy="246488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29" name="Picture 5" descr="C:\Users\user-77\Documents\2014\밀레미엄\그림\우측면.jpg"/>
            <p:cNvPicPr>
              <a:picLocks noChangeAspect="1" noChangeArrowheads="1"/>
            </p:cNvPicPr>
            <p:nvPr/>
          </p:nvPicPr>
          <p:blipFill>
            <a:blip r:embed="rId5" cstate="print"/>
            <a:srcRect l="30313" t="27059" r="47637" b="35253"/>
            <a:stretch>
              <a:fillRect/>
            </a:stretch>
          </p:blipFill>
          <p:spPr bwMode="auto">
            <a:xfrm>
              <a:off x="6032751" y="4349469"/>
              <a:ext cx="2803813" cy="2125968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5457056" y="4149080"/>
              <a:ext cx="14037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우측면도</a:t>
              </a:r>
              <a:endParaRPr lang="ko-KR" altLang="en-US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87624" y="529516"/>
            <a:ext cx="1887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4. </a:t>
            </a:r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설계도면</a:t>
            </a:r>
            <a:endParaRPr lang="ko-KR" altLang="en-US" sz="2800" b="1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344488" y="980728"/>
            <a:ext cx="9217024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584515" y="980728"/>
            <a:ext cx="3427153" cy="2664296"/>
            <a:chOff x="584515" y="601432"/>
            <a:chExt cx="3822425" cy="2971584"/>
          </a:xfrm>
        </p:grpSpPr>
        <p:pic>
          <p:nvPicPr>
            <p:cNvPr id="22530" name="Picture 2" descr="C:\Users\user-77\Documents\2014\밀레미엄\조립도그림\30.jpg"/>
            <p:cNvPicPr>
              <a:picLocks noChangeAspect="1" noChangeArrowheads="1"/>
            </p:cNvPicPr>
            <p:nvPr/>
          </p:nvPicPr>
          <p:blipFill>
            <a:blip r:embed="rId2" cstate="print"/>
            <a:srcRect l="31888" t="17893" r="29525" b="17894"/>
            <a:stretch>
              <a:fillRect/>
            </a:stretch>
          </p:blipFill>
          <p:spPr bwMode="auto">
            <a:xfrm>
              <a:off x="584515" y="836712"/>
              <a:ext cx="3822425" cy="2736304"/>
            </a:xfrm>
            <a:prstGeom prst="rect">
              <a:avLst/>
            </a:prstGeom>
            <a:noFill/>
          </p:spPr>
        </p:pic>
        <p:sp>
          <p:nvSpPr>
            <p:cNvPr id="2" name="오른쪽 화살표 1"/>
            <p:cNvSpPr/>
            <p:nvPr/>
          </p:nvSpPr>
          <p:spPr>
            <a:xfrm rot="6016501">
              <a:off x="3336926" y="1092789"/>
              <a:ext cx="432048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65365" y="601432"/>
              <a:ext cx="1170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가</a:t>
              </a:r>
              <a:endParaRPr lang="ko-KR" altLang="en-US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5536960" y="1052736"/>
            <a:ext cx="3592504" cy="2520280"/>
            <a:chOff x="5457056" y="836712"/>
            <a:chExt cx="3900433" cy="2736304"/>
          </a:xfrm>
        </p:grpSpPr>
        <p:pic>
          <p:nvPicPr>
            <p:cNvPr id="22531" name="Picture 3" descr="C:\Users\user-77\Documents\2014\밀레미엄\조립도그림\31.jpg"/>
            <p:cNvPicPr>
              <a:picLocks noChangeAspect="1" noChangeArrowheads="1"/>
            </p:cNvPicPr>
            <p:nvPr/>
          </p:nvPicPr>
          <p:blipFill>
            <a:blip r:embed="rId3" cstate="print"/>
            <a:srcRect l="31888" t="17893" r="28738" b="17894"/>
            <a:stretch>
              <a:fillRect/>
            </a:stretch>
          </p:blipFill>
          <p:spPr bwMode="auto">
            <a:xfrm>
              <a:off x="5457056" y="836712"/>
              <a:ext cx="3900433" cy="2736304"/>
            </a:xfrm>
            <a:prstGeom prst="rect">
              <a:avLst/>
            </a:prstGeom>
            <a:noFill/>
          </p:spPr>
        </p:pic>
        <p:sp>
          <p:nvSpPr>
            <p:cNvPr id="6" name="오른쪽 화살표 5"/>
            <p:cNvSpPr/>
            <p:nvPr/>
          </p:nvSpPr>
          <p:spPr>
            <a:xfrm rot="18718923">
              <a:off x="6699138" y="2679462"/>
              <a:ext cx="432048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11095" y="2924944"/>
              <a:ext cx="1170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나</a:t>
              </a:r>
              <a:endParaRPr lang="ko-KR" altLang="en-US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560512" y="3861048"/>
            <a:ext cx="3626403" cy="2664296"/>
            <a:chOff x="818541" y="3789040"/>
            <a:chExt cx="3822425" cy="2808312"/>
          </a:xfrm>
        </p:grpSpPr>
        <p:pic>
          <p:nvPicPr>
            <p:cNvPr id="22532" name="Picture 4" descr="C:\Users\user-77\Documents\2014\밀레미엄\조립도그림\32.jpg"/>
            <p:cNvPicPr>
              <a:picLocks noChangeAspect="1" noChangeArrowheads="1"/>
            </p:cNvPicPr>
            <p:nvPr/>
          </p:nvPicPr>
          <p:blipFill>
            <a:blip r:embed="rId4" cstate="print"/>
            <a:srcRect l="32287" t="16898" r="29126" b="17199"/>
            <a:stretch>
              <a:fillRect/>
            </a:stretch>
          </p:blipFill>
          <p:spPr bwMode="auto">
            <a:xfrm>
              <a:off x="818541" y="3789040"/>
              <a:ext cx="3822425" cy="2808312"/>
            </a:xfrm>
            <a:prstGeom prst="rect">
              <a:avLst/>
            </a:prstGeom>
            <a:noFill/>
          </p:spPr>
        </p:pic>
        <p:sp>
          <p:nvSpPr>
            <p:cNvPr id="9" name="오른쪽 화살표 8"/>
            <p:cNvSpPr/>
            <p:nvPr/>
          </p:nvSpPr>
          <p:spPr>
            <a:xfrm rot="9647818">
              <a:off x="3575394" y="3853914"/>
              <a:ext cx="468052" cy="222107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440832" y="3779748"/>
            <a:ext cx="117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지붕</a:t>
            </a:r>
            <a:r>
              <a:rPr lang="en-US" altLang="ko-KR" dirty="0" smtClean="0">
                <a:latin typeface="청소년서체" pitchFamily="18" charset="-127"/>
                <a:ea typeface="청소년서체" pitchFamily="18" charset="-127"/>
              </a:rPr>
              <a:t>-</a:t>
            </a:r>
            <a:r>
              <a:rPr lang="ko-KR" altLang="en-US" dirty="0" smtClean="0">
                <a:latin typeface="청소년서체" pitchFamily="18" charset="-127"/>
                <a:ea typeface="청소년서체" pitchFamily="18" charset="-127"/>
              </a:rPr>
              <a:t>다</a:t>
            </a:r>
            <a:endParaRPr lang="ko-KR" altLang="en-US" dirty="0">
              <a:latin typeface="청소년서체" pitchFamily="18" charset="-127"/>
              <a:ea typeface="청소년서체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4336353" y="3789040"/>
            <a:ext cx="4937127" cy="2664296"/>
            <a:chOff x="4328931" y="3717032"/>
            <a:chExt cx="5070563" cy="2736304"/>
          </a:xfrm>
        </p:grpSpPr>
        <p:pic>
          <p:nvPicPr>
            <p:cNvPr id="22533" name="Picture 5" descr="C:\Users\user-77\Documents\2014\밀레미엄\조립도그림\33.jpg"/>
            <p:cNvPicPr>
              <a:picLocks noChangeAspect="1" noChangeArrowheads="1"/>
            </p:cNvPicPr>
            <p:nvPr/>
          </p:nvPicPr>
          <p:blipFill>
            <a:blip r:embed="rId5" cstate="print"/>
            <a:srcRect l="31888" t="17893" r="28738" b="17894"/>
            <a:stretch>
              <a:fillRect/>
            </a:stretch>
          </p:blipFill>
          <p:spPr bwMode="auto">
            <a:xfrm>
              <a:off x="5499061" y="3717032"/>
              <a:ext cx="3900433" cy="2736304"/>
            </a:xfrm>
            <a:prstGeom prst="rect">
              <a:avLst/>
            </a:prstGeom>
            <a:noFill/>
          </p:spPr>
        </p:pic>
        <p:sp>
          <p:nvSpPr>
            <p:cNvPr id="12" name="오른쪽 화살표 11"/>
            <p:cNvSpPr/>
            <p:nvPr/>
          </p:nvSpPr>
          <p:spPr>
            <a:xfrm rot="21380525">
              <a:off x="5350242" y="4594685"/>
              <a:ext cx="468052" cy="222107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28931" y="4509120"/>
              <a:ext cx="1170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라</a:t>
              </a:r>
              <a:endParaRPr lang="ko-KR" altLang="en-US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44488" y="1484784"/>
            <a:ext cx="9217024" cy="43924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8" name="그룹 7"/>
          <p:cNvGrpSpPr/>
          <p:nvPr/>
        </p:nvGrpSpPr>
        <p:grpSpPr>
          <a:xfrm>
            <a:off x="614518" y="1700808"/>
            <a:ext cx="3978442" cy="3465676"/>
            <a:chOff x="350489" y="1331476"/>
            <a:chExt cx="3978442" cy="3465676"/>
          </a:xfrm>
        </p:grpSpPr>
        <p:pic>
          <p:nvPicPr>
            <p:cNvPr id="23554" name="Picture 2" descr="C:\Users\user-77\Documents\2014\밀레미엄\조립도그림\34.jpg"/>
            <p:cNvPicPr>
              <a:picLocks noChangeAspect="1" noChangeArrowheads="1"/>
            </p:cNvPicPr>
            <p:nvPr/>
          </p:nvPicPr>
          <p:blipFill>
            <a:blip r:embed="rId2" cstate="print"/>
            <a:srcRect l="31100" t="16204" r="28738" b="17893"/>
            <a:stretch>
              <a:fillRect/>
            </a:stretch>
          </p:blipFill>
          <p:spPr bwMode="auto">
            <a:xfrm>
              <a:off x="350489" y="1988840"/>
              <a:ext cx="3978442" cy="2808312"/>
            </a:xfrm>
            <a:prstGeom prst="rect">
              <a:avLst/>
            </a:prstGeom>
            <a:noFill/>
          </p:spPr>
        </p:pic>
        <p:sp>
          <p:nvSpPr>
            <p:cNvPr id="3" name="오른쪽 화살표 2"/>
            <p:cNvSpPr/>
            <p:nvPr/>
          </p:nvSpPr>
          <p:spPr>
            <a:xfrm rot="5400000">
              <a:off x="1580919" y="1796525"/>
              <a:ext cx="432048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30575" y="1331476"/>
              <a:ext cx="1170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지붕</a:t>
              </a:r>
              <a:r>
                <a:rPr lang="en-US" altLang="ko-KR" dirty="0" smtClean="0">
                  <a:latin typeface="청소년서체" pitchFamily="18" charset="-127"/>
                  <a:ea typeface="청소년서체" pitchFamily="18" charset="-127"/>
                </a:rPr>
                <a:t>-</a:t>
              </a:r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마</a:t>
              </a:r>
              <a:endParaRPr lang="ko-KR" altLang="en-US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4880992" y="2276872"/>
            <a:ext cx="4602511" cy="2952328"/>
            <a:chOff x="4874992" y="1772816"/>
            <a:chExt cx="4602511" cy="2952328"/>
          </a:xfrm>
        </p:grpSpPr>
        <p:pic>
          <p:nvPicPr>
            <p:cNvPr id="23555" name="Picture 3" descr="C:\Users\user-77\Documents\2014\밀레미엄\조립도그림\36.jpg"/>
            <p:cNvPicPr>
              <a:picLocks noChangeAspect="1" noChangeArrowheads="1"/>
            </p:cNvPicPr>
            <p:nvPr/>
          </p:nvPicPr>
          <p:blipFill>
            <a:blip r:embed="rId3" cstate="print"/>
            <a:srcRect l="24013" t="21273" r="29525" b="9444"/>
            <a:stretch>
              <a:fillRect/>
            </a:stretch>
          </p:blipFill>
          <p:spPr bwMode="auto">
            <a:xfrm>
              <a:off x="4874992" y="1772816"/>
              <a:ext cx="4602511" cy="2952328"/>
            </a:xfrm>
            <a:prstGeom prst="rect">
              <a:avLst/>
            </a:prstGeom>
            <a:noFill/>
          </p:spPr>
        </p:pic>
        <p:sp>
          <p:nvSpPr>
            <p:cNvPr id="6" name="오른쪽 화살표 5"/>
            <p:cNvSpPr/>
            <p:nvPr/>
          </p:nvSpPr>
          <p:spPr>
            <a:xfrm rot="6367542">
              <a:off x="8349931" y="2466941"/>
              <a:ext cx="432048" cy="2406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07373" y="1979548"/>
              <a:ext cx="780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난간</a:t>
              </a:r>
              <a:endParaRPr lang="ko-KR" altLang="en-US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344488" y="1124744"/>
            <a:ext cx="9217024" cy="54726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488504" y="1638463"/>
            <a:ext cx="4289810" cy="2150577"/>
            <a:chOff x="200472" y="1268760"/>
            <a:chExt cx="4758529" cy="2385556"/>
          </a:xfrm>
        </p:grpSpPr>
        <p:pic>
          <p:nvPicPr>
            <p:cNvPr id="24578" name="Picture 2" descr="C:\Users\user-77\Documents\2014\밀레미엄\조립도그림\37.jpg"/>
            <p:cNvPicPr>
              <a:picLocks noChangeAspect="1" noChangeArrowheads="1"/>
            </p:cNvPicPr>
            <p:nvPr/>
          </p:nvPicPr>
          <p:blipFill>
            <a:blip r:embed="rId2" cstate="print"/>
            <a:srcRect l="25588" t="29722" r="26375" b="22963"/>
            <a:stretch>
              <a:fillRect/>
            </a:stretch>
          </p:blipFill>
          <p:spPr bwMode="auto">
            <a:xfrm>
              <a:off x="200472" y="1268760"/>
              <a:ext cx="4758529" cy="2016224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1712640" y="3284984"/>
              <a:ext cx="1014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정면도</a:t>
              </a:r>
              <a:endParaRPr lang="ko-KR" altLang="en-US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5055678" y="1508633"/>
            <a:ext cx="4289810" cy="2280407"/>
            <a:chOff x="4953000" y="1124744"/>
            <a:chExt cx="4758529" cy="2529572"/>
          </a:xfrm>
        </p:grpSpPr>
        <p:pic>
          <p:nvPicPr>
            <p:cNvPr id="24580" name="Picture 4" descr="C:\Users\user-77\Documents\2014\밀레미엄\조립도그림\39.jpg"/>
            <p:cNvPicPr>
              <a:picLocks noChangeAspect="1" noChangeArrowheads="1"/>
            </p:cNvPicPr>
            <p:nvPr/>
          </p:nvPicPr>
          <p:blipFill>
            <a:blip r:embed="rId3" cstate="print"/>
            <a:srcRect l="26375" t="26343" r="25588" b="22963"/>
            <a:stretch>
              <a:fillRect/>
            </a:stretch>
          </p:blipFill>
          <p:spPr bwMode="auto">
            <a:xfrm>
              <a:off x="4953000" y="1124744"/>
              <a:ext cx="4758529" cy="216024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7329264" y="3284984"/>
              <a:ext cx="1014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후면도</a:t>
              </a:r>
              <a:endParaRPr lang="ko-KR" altLang="en-US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848544" y="4102204"/>
            <a:ext cx="3234939" cy="2207116"/>
            <a:chOff x="506506" y="3933056"/>
            <a:chExt cx="3588399" cy="2448272"/>
          </a:xfrm>
        </p:grpSpPr>
        <p:pic>
          <p:nvPicPr>
            <p:cNvPr id="24579" name="Picture 3" descr="C:\Users\user-77\Documents\2014\밀레미엄\조립도그림\38.jpg"/>
            <p:cNvPicPr>
              <a:picLocks noChangeAspect="1" noChangeArrowheads="1"/>
            </p:cNvPicPr>
            <p:nvPr/>
          </p:nvPicPr>
          <p:blipFill>
            <a:blip r:embed="rId4" cstate="print"/>
            <a:srcRect l="31888" t="31412" r="31888" b="19583"/>
            <a:stretch>
              <a:fillRect/>
            </a:stretch>
          </p:blipFill>
          <p:spPr bwMode="auto">
            <a:xfrm>
              <a:off x="506506" y="3933056"/>
              <a:ext cx="3588399" cy="2088232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1676636" y="6011996"/>
              <a:ext cx="1248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mtClean="0">
                  <a:latin typeface="청소년서체" pitchFamily="18" charset="-127"/>
                  <a:ea typeface="청소년서체" pitchFamily="18" charset="-127"/>
                </a:rPr>
                <a:t>우측면도</a:t>
              </a:r>
              <a:endParaRPr lang="ko-KR" altLang="en-US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5767910" y="3842093"/>
            <a:ext cx="3305263" cy="2467227"/>
            <a:chOff x="5817096" y="3645024"/>
            <a:chExt cx="3666407" cy="2736804"/>
          </a:xfrm>
        </p:grpSpPr>
        <p:pic>
          <p:nvPicPr>
            <p:cNvPr id="24581" name="Picture 5" descr="C:\Users\user-77\Documents\2014\밀레미엄\조립도그림\40.jpg"/>
            <p:cNvPicPr>
              <a:picLocks noChangeAspect="1" noChangeArrowheads="1"/>
            </p:cNvPicPr>
            <p:nvPr/>
          </p:nvPicPr>
          <p:blipFill>
            <a:blip r:embed="rId5" cstate="print"/>
            <a:srcRect l="31100" t="24653" r="31888" b="19583"/>
            <a:stretch>
              <a:fillRect/>
            </a:stretch>
          </p:blipFill>
          <p:spPr bwMode="auto">
            <a:xfrm>
              <a:off x="5817096" y="3645024"/>
              <a:ext cx="3666407" cy="2376264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6981225" y="6012496"/>
              <a:ext cx="1248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좌측면도</a:t>
              </a:r>
              <a:endParaRPr lang="ko-KR" altLang="en-US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87624" y="529516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7. </a:t>
            </a:r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완성도</a:t>
            </a:r>
            <a:endParaRPr lang="ko-KR" altLang="en-US" sz="2800" b="1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44488" y="1124744"/>
            <a:ext cx="9217024" cy="54726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grpSp>
        <p:nvGrpSpPr>
          <p:cNvPr id="8" name="그룹 7"/>
          <p:cNvGrpSpPr/>
          <p:nvPr/>
        </p:nvGrpSpPr>
        <p:grpSpPr>
          <a:xfrm>
            <a:off x="542510" y="1340768"/>
            <a:ext cx="3978442" cy="2808312"/>
            <a:chOff x="194471" y="548680"/>
            <a:chExt cx="3978442" cy="2808312"/>
          </a:xfrm>
        </p:grpSpPr>
        <p:sp>
          <p:nvSpPr>
            <p:cNvPr id="3" name="TextBox 2"/>
            <p:cNvSpPr txBox="1"/>
            <p:nvPr/>
          </p:nvSpPr>
          <p:spPr>
            <a:xfrm>
              <a:off x="1754645" y="2987660"/>
              <a:ext cx="1014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평면도</a:t>
              </a:r>
              <a:endParaRPr lang="ko-KR" altLang="en-US" dirty="0">
                <a:latin typeface="청소년서체" pitchFamily="18" charset="-127"/>
                <a:ea typeface="청소년서체" pitchFamily="18" charset="-127"/>
              </a:endParaRPr>
            </a:p>
          </p:txBody>
        </p:sp>
        <p:pic>
          <p:nvPicPr>
            <p:cNvPr id="25602" name="Picture 2" descr="C:\Users\user-77\Documents\2014\밀레미엄\조립도그림\41.jpg"/>
            <p:cNvPicPr>
              <a:picLocks noChangeAspect="1" noChangeArrowheads="1"/>
            </p:cNvPicPr>
            <p:nvPr/>
          </p:nvPicPr>
          <p:blipFill>
            <a:blip r:embed="rId2" cstate="print"/>
            <a:srcRect l="27950" t="19583" r="31888" b="24653"/>
            <a:stretch>
              <a:fillRect/>
            </a:stretch>
          </p:blipFill>
          <p:spPr bwMode="auto">
            <a:xfrm>
              <a:off x="194471" y="548680"/>
              <a:ext cx="3978442" cy="2376264"/>
            </a:xfrm>
            <a:prstGeom prst="rect">
              <a:avLst/>
            </a:prstGeom>
            <a:noFill/>
          </p:spPr>
        </p:pic>
      </p:grpSp>
      <p:grpSp>
        <p:nvGrpSpPr>
          <p:cNvPr id="9" name="그룹 8"/>
          <p:cNvGrpSpPr/>
          <p:nvPr/>
        </p:nvGrpSpPr>
        <p:grpSpPr>
          <a:xfrm>
            <a:off x="4808984" y="1547500"/>
            <a:ext cx="4524503" cy="2529572"/>
            <a:chOff x="4874991" y="827420"/>
            <a:chExt cx="4524503" cy="2529572"/>
          </a:xfrm>
        </p:grpSpPr>
        <p:pic>
          <p:nvPicPr>
            <p:cNvPr id="25603" name="Picture 3" descr="C:\Users\user-77\Documents\2014\밀레미엄\조립도그림\43.jpg"/>
            <p:cNvPicPr>
              <a:picLocks noChangeAspect="1" noChangeArrowheads="1"/>
            </p:cNvPicPr>
            <p:nvPr/>
          </p:nvPicPr>
          <p:blipFill>
            <a:blip r:embed="rId3" cstate="print"/>
            <a:srcRect l="27950" t="16204" r="26375" b="34791"/>
            <a:stretch>
              <a:fillRect/>
            </a:stretch>
          </p:blipFill>
          <p:spPr bwMode="auto">
            <a:xfrm>
              <a:off x="4874991" y="827420"/>
              <a:ext cx="4524503" cy="2088232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6903217" y="2987660"/>
              <a:ext cx="1014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청소년서체" pitchFamily="18" charset="-127"/>
                  <a:ea typeface="청소년서체" pitchFamily="18" charset="-127"/>
                </a:rPr>
                <a:t>측면도</a:t>
              </a:r>
              <a:endParaRPr lang="ko-KR" altLang="en-US" dirty="0">
                <a:latin typeface="청소년서체" pitchFamily="18" charset="-127"/>
                <a:ea typeface="청소년서체" pitchFamily="18" charset="-127"/>
              </a:endParaRPr>
            </a:p>
          </p:txBody>
        </p:sp>
      </p:grpSp>
      <p:pic>
        <p:nvPicPr>
          <p:cNvPr id="25604" name="Picture 4" descr="C:\Users\user-77\Documents\2014\밀레미엄\조립도그림\44.jpg"/>
          <p:cNvPicPr>
            <a:picLocks noChangeAspect="1" noChangeArrowheads="1"/>
          </p:cNvPicPr>
          <p:nvPr/>
        </p:nvPicPr>
        <p:blipFill>
          <a:blip r:embed="rId4" cstate="print"/>
          <a:srcRect l="36613" t="16204" r="28738" b="33102"/>
          <a:stretch>
            <a:fillRect/>
          </a:stretch>
        </p:blipFill>
        <p:spPr bwMode="auto">
          <a:xfrm>
            <a:off x="944555" y="4221088"/>
            <a:ext cx="3432381" cy="2160240"/>
          </a:xfrm>
          <a:prstGeom prst="rect">
            <a:avLst/>
          </a:prstGeom>
          <a:noFill/>
        </p:spPr>
      </p:pic>
      <p:pic>
        <p:nvPicPr>
          <p:cNvPr id="25605" name="Picture 5" descr="C:\Users\user-77\Documents\2014\밀레미엄\조립도그림\45.jpg"/>
          <p:cNvPicPr>
            <a:picLocks noChangeAspect="1" noChangeArrowheads="1"/>
          </p:cNvPicPr>
          <p:nvPr/>
        </p:nvPicPr>
        <p:blipFill>
          <a:blip r:embed="rId5" cstate="print"/>
          <a:srcRect l="27950" t="24653" r="24013" b="34791"/>
          <a:stretch>
            <a:fillRect/>
          </a:stretch>
        </p:blipFill>
        <p:spPr bwMode="auto">
          <a:xfrm>
            <a:off x="4640965" y="4581128"/>
            <a:ext cx="4758529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44488" y="1124744"/>
            <a:ext cx="9217024" cy="54726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26626" name="Picture 2" descr="C:\Users\user-77\Documents\2014\밀레미엄\조립도그림\47.jpg"/>
          <p:cNvPicPr>
            <a:picLocks noChangeAspect="1" noChangeArrowheads="1"/>
          </p:cNvPicPr>
          <p:nvPr/>
        </p:nvPicPr>
        <p:blipFill>
          <a:blip r:embed="rId2" cstate="print"/>
          <a:srcRect l="16138" t="435" r="16925" b="14514"/>
          <a:stretch>
            <a:fillRect/>
          </a:stretch>
        </p:blipFill>
        <p:spPr bwMode="auto">
          <a:xfrm>
            <a:off x="718800" y="1556792"/>
            <a:ext cx="8338656" cy="4557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44488" y="1340768"/>
            <a:ext cx="9217024" cy="4032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sp>
        <p:nvSpPr>
          <p:cNvPr id="30723" name="직사각형 2"/>
          <p:cNvSpPr>
            <a:spLocks noChangeArrowheads="1"/>
          </p:cNvSpPr>
          <p:nvPr/>
        </p:nvSpPr>
        <p:spPr bwMode="auto">
          <a:xfrm>
            <a:off x="896012" y="1630363"/>
            <a:ext cx="8268758" cy="316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buFontTx/>
              <a:buAutoNum type="arabicParenR"/>
            </a:pPr>
            <a:r>
              <a:rPr kumimoji="0" lang="ko-KR" altLang="en-US" dirty="0" smtClean="0">
                <a:latin typeface="청소년서체" pitchFamily="18" charset="-127"/>
                <a:ea typeface="청소년서체" pitchFamily="18" charset="-127"/>
              </a:rPr>
              <a:t>반드시 </a:t>
            </a:r>
            <a:r>
              <a:rPr kumimoji="0" lang="ko-KR" altLang="en-US" dirty="0">
                <a:latin typeface="청소년서체" pitchFamily="18" charset="-127"/>
                <a:ea typeface="청소년서체" pitchFamily="18" charset="-127"/>
              </a:rPr>
              <a:t>밑판에 평면도</a:t>
            </a:r>
            <a: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  <a:t>(</a:t>
            </a:r>
            <a:r>
              <a:rPr kumimoji="0" lang="ko-KR" altLang="en-US" dirty="0">
                <a:latin typeface="청소년서체" pitchFamily="18" charset="-127"/>
                <a:ea typeface="청소년서체" pitchFamily="18" charset="-127"/>
              </a:rPr>
              <a:t>외벽</a:t>
            </a:r>
            <a: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dirty="0">
                <a:latin typeface="청소년서체" pitchFamily="18" charset="-127"/>
                <a:ea typeface="청소년서체" pitchFamily="18" charset="-127"/>
              </a:rPr>
              <a:t>내벽</a:t>
            </a:r>
            <a: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  <a:t>)</a:t>
            </a:r>
            <a:r>
              <a:rPr kumimoji="0" lang="ko-KR" altLang="en-US" dirty="0">
                <a:latin typeface="청소년서체" pitchFamily="18" charset="-127"/>
                <a:ea typeface="청소년서체" pitchFamily="18" charset="-127"/>
              </a:rPr>
              <a:t>를 연필로 그린 후 조립을 한다</a:t>
            </a:r>
            <a: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ct val="20000"/>
              </a:spcBef>
              <a:buFontTx/>
              <a:buAutoNum type="arabicParenR"/>
            </a:pPr>
            <a:r>
              <a:rPr kumimoji="0" lang="ko-KR" altLang="en-US" dirty="0">
                <a:latin typeface="청소년서체" pitchFamily="18" charset="-127"/>
                <a:ea typeface="청소년서체" pitchFamily="18" charset="-127"/>
              </a:rPr>
              <a:t>건축물</a:t>
            </a:r>
            <a: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  <a:t>(</a:t>
            </a:r>
            <a:r>
              <a:rPr kumimoji="0" lang="ko-KR" altLang="en-US" dirty="0">
                <a:latin typeface="청소년서체" pitchFamily="18" charset="-127"/>
                <a:ea typeface="청소년서체" pitchFamily="18" charset="-127"/>
              </a:rPr>
              <a:t>외벽</a:t>
            </a:r>
            <a: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dirty="0">
                <a:latin typeface="청소년서체" pitchFamily="18" charset="-127"/>
                <a:ea typeface="청소년서체" pitchFamily="18" charset="-127"/>
              </a:rPr>
              <a:t>내벽</a:t>
            </a:r>
            <a: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  <a:t>)</a:t>
            </a:r>
            <a:r>
              <a:rPr kumimoji="0" lang="ko-KR" altLang="en-US" dirty="0">
                <a:latin typeface="청소년서체" pitchFamily="18" charset="-127"/>
                <a:ea typeface="청소년서체" pitchFamily="18" charset="-127"/>
              </a:rPr>
              <a:t>을 조립할 때</a:t>
            </a:r>
            <a: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dirty="0">
                <a:latin typeface="청소년서체" pitchFamily="18" charset="-127"/>
                <a:ea typeface="청소년서체" pitchFamily="18" charset="-127"/>
              </a:rPr>
              <a:t>종이의 두께를 고려해서 조립한다</a:t>
            </a:r>
            <a: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  <a:t>.</a:t>
            </a:r>
            <a:b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</a:br>
            <a: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  <a:t>(</a:t>
            </a:r>
            <a:r>
              <a:rPr kumimoji="0" lang="ko-KR" altLang="en-US" dirty="0">
                <a:latin typeface="청소년서체" pitchFamily="18" charset="-127"/>
                <a:ea typeface="청소년서체" pitchFamily="18" charset="-127"/>
              </a:rPr>
              <a:t>틈이 벌어질 수 있음</a:t>
            </a:r>
            <a: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  <a:t>)</a:t>
            </a:r>
          </a:p>
          <a:p>
            <a:pPr marL="514350" indent="-514350">
              <a:lnSpc>
                <a:spcPct val="150000"/>
              </a:lnSpc>
              <a:spcBef>
                <a:spcPct val="20000"/>
              </a:spcBef>
              <a:buFontTx/>
              <a:buAutoNum type="arabicParenR"/>
            </a:pPr>
            <a:r>
              <a:rPr kumimoji="0" lang="ko-KR" altLang="en-US" dirty="0" smtClean="0">
                <a:latin typeface="청소년서체" pitchFamily="18" charset="-127"/>
                <a:ea typeface="청소년서체" pitchFamily="18" charset="-127"/>
              </a:rPr>
              <a:t>전체의 </a:t>
            </a:r>
            <a:r>
              <a:rPr kumimoji="0" lang="ko-KR" altLang="en-US" dirty="0" err="1">
                <a:latin typeface="청소년서체" pitchFamily="18" charset="-127"/>
                <a:ea typeface="청소년서체" pitchFamily="18" charset="-127"/>
              </a:rPr>
              <a:t>균형감과</a:t>
            </a:r>
            <a:r>
              <a:rPr kumimoji="0" lang="ko-KR" altLang="en-US" dirty="0">
                <a:latin typeface="청소년서체" pitchFamily="18" charset="-127"/>
                <a:ea typeface="청소년서체" pitchFamily="18" charset="-127"/>
              </a:rPr>
              <a:t> 통일감을 고려한다</a:t>
            </a:r>
            <a: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ct val="20000"/>
              </a:spcBef>
              <a:buFontTx/>
              <a:buAutoNum type="arabicParenR"/>
            </a:pPr>
            <a:r>
              <a:rPr kumimoji="0" lang="ko-KR" altLang="en-US" dirty="0">
                <a:latin typeface="청소년서체" pitchFamily="18" charset="-127"/>
                <a:ea typeface="청소년서체" pitchFamily="18" charset="-127"/>
              </a:rPr>
              <a:t>칼을 사용할 때는 안전사고에 주의한다</a:t>
            </a:r>
            <a: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ct val="20000"/>
              </a:spcBef>
              <a:buFontTx/>
              <a:buAutoNum type="arabicParenR"/>
            </a:pPr>
            <a:r>
              <a:rPr kumimoji="0" lang="ko-KR" altLang="en-US" dirty="0">
                <a:latin typeface="청소년서체" pitchFamily="18" charset="-127"/>
                <a:ea typeface="청소년서체" pitchFamily="18" charset="-127"/>
              </a:rPr>
              <a:t>접착제는 별도의 바닥에 약간 덜어놓고 적당히 묻혀 부품을 붙이고</a:t>
            </a:r>
            <a: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kumimoji="0" lang="ko-KR" altLang="en-US" dirty="0">
                <a:latin typeface="청소년서체" pitchFamily="18" charset="-127"/>
                <a:ea typeface="청소년서체" pitchFamily="18" charset="-127"/>
              </a:rPr>
              <a:t>절대로 흡입하지 않는다</a:t>
            </a:r>
            <a:r>
              <a:rPr kumimoji="0" lang="en-US" altLang="ko-KR" dirty="0">
                <a:latin typeface="청소년서체" pitchFamily="18" charset="-127"/>
                <a:ea typeface="청소년서체" pitchFamily="18" charset="-127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7624" y="529516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8.</a:t>
            </a:r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참고 및 주의사항</a:t>
            </a:r>
            <a:endParaRPr lang="ko-KR" altLang="en-US" sz="2800" b="1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607983" y="1253742"/>
          <a:ext cx="8809513" cy="5199594"/>
        </p:xfrm>
        <a:graphic>
          <a:graphicData uri="http://schemas.openxmlformats.org/drawingml/2006/table">
            <a:tbl>
              <a:tblPr/>
              <a:tblGrid>
                <a:gridCol w="840723"/>
                <a:gridCol w="4548505"/>
                <a:gridCol w="684057"/>
                <a:gridCol w="684057"/>
                <a:gridCol w="684057"/>
                <a:gridCol w="684057"/>
                <a:gridCol w="684057"/>
              </a:tblGrid>
              <a:tr h="29688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항 목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평 가 </a:t>
                      </a:r>
                      <a:r>
                        <a:rPr lang="ko-KR" altLang="en-US" sz="2000" b="1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내 </a:t>
                      </a:r>
                      <a:r>
                        <a:rPr lang="ko-KR" altLang="en-US" sz="2000" b="1" dirty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용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>
                          <a:solidFill>
                            <a:srgbClr val="000000"/>
                          </a:solidFill>
                          <a:latin typeface="한컴돋움"/>
                        </a:rPr>
                        <a:t>배 점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68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A(5)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B(4)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C(3)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D(2)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E(1)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7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1</a:t>
                      </a: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치수가 맞습니까</a:t>
                      </a:r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?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7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2</a:t>
                      </a: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배치는 잘 되었습니까</a:t>
                      </a:r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?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7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3</a:t>
                      </a: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채색은 잘 되었습니까</a:t>
                      </a:r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?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7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4</a:t>
                      </a: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정원 등 조경은 적합합니까</a:t>
                      </a:r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?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7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5</a:t>
                      </a: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벽과 벽사이의 틈은 없습니까</a:t>
                      </a:r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?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6</a:t>
                      </a: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벽면</a:t>
                      </a:r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, </a:t>
                      </a:r>
                      <a:r>
                        <a:rPr lang="ko-KR" altLang="en-US" sz="2000" dirty="0" err="1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그외의</a:t>
                      </a: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 부분은 휘지 않았습니까</a:t>
                      </a:r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?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7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재료를 절약했습니까</a:t>
                      </a:r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?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8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안전 사고에 주의했습니까</a:t>
                      </a:r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?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9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뒷정리 정돈을 잘 하였는가</a:t>
                      </a:r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?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10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다른 주택을 스케치하여 모형주택을 건축할 수 있습니까</a:t>
                      </a:r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?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70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>
                          <a:solidFill>
                            <a:srgbClr val="000000"/>
                          </a:solidFill>
                          <a:latin typeface="청소년서체" pitchFamily="18" charset="-127"/>
                          <a:ea typeface="청소년서체" pitchFamily="18" charset="-127"/>
                        </a:rPr>
                        <a:t>총 점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dirty="0">
                        <a:solidFill>
                          <a:srgbClr val="000000"/>
                        </a:solidFill>
                        <a:latin typeface="청소년서체" pitchFamily="18" charset="-127"/>
                        <a:ea typeface="청소년서체" pitchFamily="18" charset="-127"/>
                      </a:endParaRPr>
                    </a:p>
                  </a:txBody>
                  <a:tcPr marL="70168" marR="70168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854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ko-KR"/>
          </a:p>
        </p:txBody>
      </p:sp>
      <p:sp>
        <p:nvSpPr>
          <p:cNvPr id="5" name="TextBox 4"/>
          <p:cNvSpPr txBox="1"/>
          <p:nvPr/>
        </p:nvSpPr>
        <p:spPr>
          <a:xfrm>
            <a:off x="1187624" y="529516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9. </a:t>
            </a:r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자기평가표</a:t>
            </a:r>
            <a:endParaRPr lang="ko-KR" altLang="en-US" sz="2800" b="1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44488" y="1124744"/>
            <a:ext cx="9217024" cy="55446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27650" name="Picture 2" descr="C:\Users\user-77\Documents\2014\밀레미엄\그림\1.jpg"/>
          <p:cNvPicPr>
            <a:picLocks noChangeAspect="1" noChangeArrowheads="1"/>
          </p:cNvPicPr>
          <p:nvPr/>
        </p:nvPicPr>
        <p:blipFill>
          <a:blip r:embed="rId2" cstate="print"/>
          <a:srcRect l="13387" t="6554" r="35426" b="18069"/>
          <a:stretch>
            <a:fillRect/>
          </a:stretch>
        </p:blipFill>
        <p:spPr bwMode="auto">
          <a:xfrm>
            <a:off x="1442610" y="1916832"/>
            <a:ext cx="6985168" cy="4563092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1712640" y="1340768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ct val="20000"/>
              </a:spcBef>
            </a:pP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정원</a:t>
            </a: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담장</a:t>
            </a: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, </a:t>
            </a:r>
            <a:r>
              <a:rPr lang="ko-KR" altLang="en-US" sz="2000" dirty="0" smtClean="0">
                <a:latin typeface="청소년서체" pitchFamily="18" charset="-127"/>
                <a:ea typeface="청소년서체" pitchFamily="18" charset="-127"/>
              </a:rPr>
              <a:t>그 외에 장식적인 조형물을 배치하고 색을 칠한다</a:t>
            </a:r>
            <a:r>
              <a:rPr lang="en-US" altLang="ko-KR" sz="2000" dirty="0" smtClean="0">
                <a:latin typeface="청소년서체" pitchFamily="18" charset="-127"/>
                <a:ea typeface="청소년서체" pitchFamily="18" charset="-127"/>
              </a:rPr>
              <a:t>.</a:t>
            </a:r>
            <a:endParaRPr lang="en-US" altLang="ko-KR" sz="2000" dirty="0">
              <a:latin typeface="청소년서체" pitchFamily="18" charset="-127"/>
              <a:ea typeface="청소년서체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529516"/>
            <a:ext cx="2515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10. </a:t>
            </a:r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채색품의 예</a:t>
            </a:r>
            <a:endParaRPr lang="ko-KR" altLang="en-US" sz="2800" b="1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44488" y="1124744"/>
            <a:ext cx="9217024" cy="55446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28674" name="Picture 2" descr="C:\Users\user-77\Documents\2014\밀레미엄\그림\2.jpg"/>
          <p:cNvPicPr>
            <a:picLocks noChangeAspect="1" noChangeArrowheads="1"/>
          </p:cNvPicPr>
          <p:nvPr/>
        </p:nvPicPr>
        <p:blipFill>
          <a:blip r:embed="rId2" cstate="print"/>
          <a:srcRect l="16925" t="10673" r="19288" b="13951"/>
          <a:stretch>
            <a:fillRect/>
          </a:stretch>
        </p:blipFill>
        <p:spPr bwMode="auto">
          <a:xfrm>
            <a:off x="974558" y="1628800"/>
            <a:ext cx="8313010" cy="43578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44488" y="1124744"/>
            <a:ext cx="9217024" cy="55446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29698" name="Picture 2" descr="C:\Users\user-77\Documents\2014\밀레미엄\그림\3.jpg"/>
          <p:cNvPicPr>
            <a:picLocks noChangeAspect="1" noChangeArrowheads="1"/>
          </p:cNvPicPr>
          <p:nvPr/>
        </p:nvPicPr>
        <p:blipFill>
          <a:blip r:embed="rId2" cstate="print"/>
          <a:srcRect l="26375" t="15589" r="22438" b="5757"/>
          <a:stretch>
            <a:fillRect/>
          </a:stretch>
        </p:blipFill>
        <p:spPr bwMode="auto">
          <a:xfrm>
            <a:off x="1352600" y="1348523"/>
            <a:ext cx="7488832" cy="5104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632520" y="1196752"/>
            <a:ext cx="8496944" cy="52565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2050" name="Picture 2" descr="C:\Users\user-77\Documents\2014\밀레미엄\그림\평면.jpg"/>
          <p:cNvPicPr>
            <a:picLocks noChangeAspect="1" noChangeArrowheads="1"/>
          </p:cNvPicPr>
          <p:nvPr/>
        </p:nvPicPr>
        <p:blipFill>
          <a:blip r:embed="rId2" cstate="print"/>
          <a:srcRect l="31888" t="23782" r="31888" b="25421"/>
          <a:stretch>
            <a:fillRect/>
          </a:stretch>
        </p:blipFill>
        <p:spPr bwMode="auto">
          <a:xfrm>
            <a:off x="1780052" y="1988840"/>
            <a:ext cx="6413308" cy="37405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87624" y="529516"/>
            <a:ext cx="1156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평면</a:t>
            </a:r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도</a:t>
            </a:r>
            <a:endParaRPr lang="ko-KR" altLang="en-US" sz="2800" b="1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44488" y="1124744"/>
            <a:ext cx="9217024" cy="55446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30722" name="Picture 2" descr="C:\Users\user-77\Documents\2014\밀레미엄\그림\4.jpg"/>
          <p:cNvPicPr>
            <a:picLocks noChangeAspect="1" noChangeArrowheads="1"/>
          </p:cNvPicPr>
          <p:nvPr/>
        </p:nvPicPr>
        <p:blipFill>
          <a:blip r:embed="rId2" cstate="print"/>
          <a:srcRect l="14563" t="13951" r="29525" b="10673"/>
          <a:stretch>
            <a:fillRect/>
          </a:stretch>
        </p:blipFill>
        <p:spPr bwMode="auto">
          <a:xfrm>
            <a:off x="1208584" y="1682553"/>
            <a:ext cx="7495615" cy="4482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44488" y="1124744"/>
            <a:ext cx="9217024" cy="55446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31746" name="Picture 2" descr="C:\Users\user-77\Documents\2014\밀레미엄\그림\5.jpg"/>
          <p:cNvPicPr>
            <a:picLocks noChangeAspect="1" noChangeArrowheads="1"/>
          </p:cNvPicPr>
          <p:nvPr/>
        </p:nvPicPr>
        <p:blipFill>
          <a:blip r:embed="rId2" cstate="print"/>
          <a:srcRect l="19288" t="13951" r="29525" b="23782"/>
          <a:stretch>
            <a:fillRect/>
          </a:stretch>
        </p:blipFill>
        <p:spPr bwMode="auto">
          <a:xfrm>
            <a:off x="704528" y="1513671"/>
            <a:ext cx="8352928" cy="4507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44488" y="1124744"/>
            <a:ext cx="9217024" cy="55446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32770" name="Picture 2" descr="C:\Users\user-77\Documents\2014\밀레미엄\그림\6.jpg"/>
          <p:cNvPicPr>
            <a:picLocks noChangeAspect="1" noChangeArrowheads="1"/>
          </p:cNvPicPr>
          <p:nvPr/>
        </p:nvPicPr>
        <p:blipFill>
          <a:blip r:embed="rId2" cstate="print"/>
          <a:srcRect l="24800" t="9035" r="21650" b="17228"/>
          <a:stretch>
            <a:fillRect/>
          </a:stretch>
        </p:blipFill>
        <p:spPr bwMode="auto">
          <a:xfrm>
            <a:off x="1183114" y="1340768"/>
            <a:ext cx="8090366" cy="49420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632520" y="1196752"/>
            <a:ext cx="8496944" cy="52565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3074" name="Picture 2" descr="C:\Users\user-77\Documents\2014\밀레미엄\도면그림\1층평면도치수.jpg"/>
          <p:cNvPicPr>
            <a:picLocks noChangeAspect="1" noChangeArrowheads="1"/>
          </p:cNvPicPr>
          <p:nvPr/>
        </p:nvPicPr>
        <p:blipFill>
          <a:blip r:embed="rId2" cstate="print"/>
          <a:srcRect l="24800" t="10673" r="28738" b="18866"/>
          <a:stretch>
            <a:fillRect/>
          </a:stretch>
        </p:blipFill>
        <p:spPr bwMode="auto">
          <a:xfrm>
            <a:off x="1598628" y="1484784"/>
            <a:ext cx="6738989" cy="4608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87624" y="529516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평면도</a:t>
            </a:r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(1</a:t>
            </a:r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층</a:t>
            </a:r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)</a:t>
            </a:r>
            <a:endParaRPr lang="ko-KR" altLang="en-US" sz="2800" b="1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32520" y="1196752"/>
            <a:ext cx="8496944" cy="52565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4098" name="Picture 2" descr="C:\Users\user-77\Documents\2014\밀레미엄\도면그림\2층평면도치수.jpg"/>
          <p:cNvPicPr>
            <a:picLocks noChangeAspect="1" noChangeArrowheads="1"/>
          </p:cNvPicPr>
          <p:nvPr/>
        </p:nvPicPr>
        <p:blipFill>
          <a:blip r:embed="rId2" cstate="print"/>
          <a:srcRect l="19288" t="5757" r="25588" b="17228"/>
          <a:stretch>
            <a:fillRect/>
          </a:stretch>
        </p:blipFill>
        <p:spPr bwMode="auto">
          <a:xfrm>
            <a:off x="1520618" y="1747099"/>
            <a:ext cx="6896299" cy="42741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87624" y="529516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평면도</a:t>
            </a:r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(2</a:t>
            </a:r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층</a:t>
            </a:r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)</a:t>
            </a:r>
            <a:endParaRPr lang="ko-KR" altLang="en-US" sz="2800" b="1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632520" y="1196752"/>
            <a:ext cx="8496944" cy="52565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5122" name="Picture 2" descr="C:\Users\user-77\Documents\2014\밀레미엄\도면그림\평면도1층.jpg"/>
          <p:cNvPicPr>
            <a:picLocks noChangeAspect="1" noChangeArrowheads="1"/>
          </p:cNvPicPr>
          <p:nvPr/>
        </p:nvPicPr>
        <p:blipFill>
          <a:blip r:embed="rId2" cstate="print"/>
          <a:srcRect l="16926" t="9035" r="23225" b="7396"/>
          <a:stretch>
            <a:fillRect/>
          </a:stretch>
        </p:blipFill>
        <p:spPr bwMode="auto">
          <a:xfrm>
            <a:off x="1646633" y="1794608"/>
            <a:ext cx="6474719" cy="40106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529516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밑판</a:t>
            </a:r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(</a:t>
            </a:r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대지</a:t>
            </a:r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)</a:t>
            </a:r>
            <a:endParaRPr lang="ko-KR" altLang="en-US" sz="2800" b="1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32520" y="1196752"/>
            <a:ext cx="8496944" cy="52565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7170" name="Picture 2" descr="C:\Users\user-77\Documents\2014\밀레미엄\부품도\1.jpg"/>
          <p:cNvPicPr>
            <a:picLocks noChangeAspect="1" noChangeArrowheads="1"/>
          </p:cNvPicPr>
          <p:nvPr/>
        </p:nvPicPr>
        <p:blipFill>
          <a:blip r:embed="rId2" cstate="print"/>
          <a:srcRect l="15350" t="20505" r="35038" b="7396"/>
          <a:stretch>
            <a:fillRect/>
          </a:stretch>
        </p:blipFill>
        <p:spPr bwMode="auto">
          <a:xfrm>
            <a:off x="1707022" y="1727184"/>
            <a:ext cx="6325658" cy="40780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87624" y="529516"/>
            <a:ext cx="1353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부속물</a:t>
            </a:r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1</a:t>
            </a:r>
            <a:endParaRPr lang="ko-KR" altLang="en-US" sz="2800" b="1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632520" y="1196752"/>
            <a:ext cx="8496944" cy="52565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ㅏ</a:t>
            </a:r>
            <a:endParaRPr lang="ko-KR" altLang="en-US" dirty="0"/>
          </a:p>
        </p:txBody>
      </p:sp>
      <p:pic>
        <p:nvPicPr>
          <p:cNvPr id="8194" name="Picture 2" descr="C:\Users\user-77\Documents\2014\밀레미엄\부품도\2.jpg"/>
          <p:cNvPicPr>
            <a:picLocks noChangeAspect="1" noChangeArrowheads="1"/>
          </p:cNvPicPr>
          <p:nvPr/>
        </p:nvPicPr>
        <p:blipFill>
          <a:blip r:embed="rId2" cstate="print"/>
          <a:srcRect l="24013" t="15589" r="26375" b="10673"/>
          <a:stretch>
            <a:fillRect/>
          </a:stretch>
        </p:blipFill>
        <p:spPr bwMode="auto">
          <a:xfrm>
            <a:off x="1716546" y="1711095"/>
            <a:ext cx="6318702" cy="41661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529516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latin typeface="청소년서체" pitchFamily="18" charset="-127"/>
                <a:ea typeface="청소년서체" pitchFamily="18" charset="-127"/>
              </a:rPr>
              <a:t>부속물</a:t>
            </a:r>
            <a:r>
              <a:rPr lang="en-US" altLang="ko-KR" sz="2800" b="1" dirty="0" smtClean="0">
                <a:latin typeface="청소년서체" pitchFamily="18" charset="-127"/>
                <a:ea typeface="청소년서체" pitchFamily="18" charset="-127"/>
              </a:rPr>
              <a:t>2</a:t>
            </a:r>
            <a:endParaRPr lang="ko-KR" altLang="en-US" sz="2800" b="1" dirty="0">
              <a:latin typeface="청소년서체" pitchFamily="18" charset="-127"/>
              <a:ea typeface="청소년서체" pitchFamily="18" charset="-12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673</Words>
  <Application>Microsoft Office PowerPoint</Application>
  <PresentationFormat>A4 용지(210x297mm)</PresentationFormat>
  <Paragraphs>236</Paragraphs>
  <Slides>42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52" baseType="lpstr">
      <vt:lpstr>굴림</vt:lpstr>
      <vt:lpstr>Arial</vt:lpstr>
      <vt:lpstr>맑은 고딕</vt:lpstr>
      <vt:lpstr>HY헤드라인M</vt:lpstr>
      <vt:lpstr>나눔손글씨 붓</vt:lpstr>
      <vt:lpstr>청소년서체</vt:lpstr>
      <vt:lpstr>Verdana</vt:lpstr>
      <vt:lpstr>한컴돋움</vt:lpstr>
      <vt:lpstr>바탕</vt:lpstr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user-77</dc:creator>
  <cp:lastModifiedBy>남영우</cp:lastModifiedBy>
  <cp:revision>131</cp:revision>
  <dcterms:created xsi:type="dcterms:W3CDTF">2012-10-08T08:56:29Z</dcterms:created>
  <dcterms:modified xsi:type="dcterms:W3CDTF">2015-07-13T06:58:42Z</dcterms:modified>
</cp:coreProperties>
</file>