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317" r:id="rId5"/>
    <p:sldId id="318" r:id="rId6"/>
    <p:sldId id="319" r:id="rId7"/>
    <p:sldId id="324" r:id="rId8"/>
    <p:sldId id="322" r:id="rId9"/>
    <p:sldId id="323" r:id="rId10"/>
    <p:sldId id="320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26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A93"/>
    <a:srgbClr val="FF9900"/>
    <a:srgbClr val="FEE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71BC64-6B49-3AD0-62C6-623A669F2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AB37AD-E850-CF88-3D02-5AB217971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218A99-9914-1B09-9B21-55D60E81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B1E08E-9E32-19C7-5E37-46C2E5C5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501DFF-BE6C-8895-18EB-E4CF332C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90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550A4-0BEB-1B66-2A16-7400CB9C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737EE5-46EF-BD7D-CFBE-281D8E08C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8929A3-3642-E884-5280-BC1E65F8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F95EDE-FA7A-1EF9-8AC3-BAAD6EFA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80C251-1B5A-E374-CA96-6FD50BCA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13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BCF48C9-FA0D-2020-CA74-1AD866E21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DD00F13-D04F-F1D2-7C26-680991978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96A372-61B7-60E6-67B1-F74DE20F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B43B9D-C4D8-698A-53CB-A36ECF6A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B4073B-F5D8-F724-8FDF-59BF8F7C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315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584200" y="671707"/>
            <a:ext cx="11049001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>
            <a:noAutofit/>
          </a:bodyPr>
          <a:lstStyle>
            <a:lvl1pPr algn="l">
              <a:defRPr sz="1800" b="1">
                <a:latin typeface="Arial" pitchFamily="34" charset="0"/>
                <a:ea typeface="HY그래픽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710253"/>
            <a:ext cx="10972800" cy="828668"/>
          </a:xfrm>
        </p:spPr>
        <p:txBody>
          <a:bodyPr>
            <a:normAutofit/>
          </a:bodyPr>
          <a:lstStyle>
            <a:lvl1pPr marL="0" indent="177800">
              <a:buNone/>
              <a:defRPr sz="1400" b="1">
                <a:latin typeface="Arial" pitchFamily="34" charset="0"/>
                <a:ea typeface="HY그래픽M" pitchFamily="18" charset="-127"/>
                <a:cs typeface="Arial" pitchFamily="34" charset="0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7" name="직사각형 6"/>
          <p:cNvSpPr>
            <a:spLocks noChangeArrowheads="1"/>
          </p:cNvSpPr>
          <p:nvPr userDrawn="1"/>
        </p:nvSpPr>
        <p:spPr bwMode="auto">
          <a:xfrm>
            <a:off x="11369237" y="6569100"/>
            <a:ext cx="8572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fld id="{DC197B32-FEB9-487A-BD6C-CCCA6A1BEC3E}" type="slidenum">
              <a:rPr lang="ko-KR" altLang="en-US" sz="80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1BF30FF-28F1-4B31-B459-0BC3BED42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55" y="116632"/>
            <a:ext cx="956606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0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4E5A36-FE3E-000B-46CC-5194A2B36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F13F57-4F13-D97C-AABD-E93B7EAA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487A82-8EC0-A3D8-98D3-CA14FA18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CD6ADD7-1C01-4F4E-FA4D-D8F37CF5C493}"/>
              </a:ext>
            </a:extLst>
          </p:cNvPr>
          <p:cNvSpPr/>
          <p:nvPr userDrawn="1"/>
        </p:nvSpPr>
        <p:spPr>
          <a:xfrm flipH="1">
            <a:off x="-1" y="6616696"/>
            <a:ext cx="10204019" cy="236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E7022-85E9-7EF9-7C4F-545FE4FE8662}"/>
              </a:ext>
            </a:extLst>
          </p:cNvPr>
          <p:cNvSpPr txBox="1"/>
          <p:nvPr userDrawn="1"/>
        </p:nvSpPr>
        <p:spPr>
          <a:xfrm flipH="1">
            <a:off x="10191794" y="6532034"/>
            <a:ext cx="20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rPr>
              <a:t>WONGYOJAESA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160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F75538-07E2-0E94-7FDB-1EF7533B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F19E65-FA55-B85E-1B66-A36F5880F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17250E-8E9E-39DA-0AB1-B5B472B6B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9BBD79-3340-DDAC-3BE5-BE0A0D99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0E7EFB-0435-439D-81F1-3D5F71D9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48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97B60F-3ABD-FCDE-55FC-4A615A1B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CF3E81-2226-BD93-1BF9-32264B818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6F9E61-6327-99F4-111D-A2D367EF4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C0A3F6-95D1-21E5-F961-37FB5BAD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32ECF9-8A8F-6AA3-0804-4CCBA185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6B4EDB-94C8-2E89-DD4A-DE28C728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85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0C825E-4EFD-2644-404D-E81F2636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9968D5-43E9-7C35-79DC-5586E0F58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AD5620E-0F16-A6C5-C43C-81E296605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F5A896F-AC03-C247-2EF9-56563E3EA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F4A65F6-F4FF-6255-508A-C9F9554EE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BEA5BB8-1429-A8C4-57AD-636E9F83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DC93517-8C0B-9325-A579-BF390EB6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54EB16C-9FC6-ADDF-501E-F92A4FBE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24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E4D4A4-06F7-0775-B8A6-A9DBC352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0CCF22-3BF2-0FA4-D9E5-E6FE82D9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D9CB8B4-F042-3255-DFCD-8347C7FD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262A631-3F98-CC18-E66C-AF86FF9F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14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C37A9CF-2BFE-A190-7E56-709498D9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AF1548F-FB59-D9D4-E5B9-5F41E5EB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234E53-4E40-03E9-9647-D2E1AB71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63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F83C66-97DC-C1AD-C885-0C33946CF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281C91-3481-CAE9-8FB9-B4B8FA73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F00BC2-8673-371E-8411-547F825D4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7871A4-7DF7-A76D-B6FA-448E1C67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4F32C9-0820-14A5-82E6-C7658388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F5DB10-A5CC-D545-02C2-2196BF09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75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33277A-4FFB-69FC-6EF7-985BC1A2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7CEA1C-C478-C072-C1F4-386F45AB3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5CABE9-7A2A-22F3-100E-3F5E81F34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37B42D-51E6-65F7-1563-598B639B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DBFB271-AF82-B891-07E9-C9A83F8A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26BA10-C8A1-143E-BABB-1EEE38AD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24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18F6B0F-DF4D-A300-A09B-D2378D79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333B1E-7517-AF66-2080-29711ED04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B48A2F-CA32-091E-7BC6-DA215FDAB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836C4-B058-43E1-A7E6-73845EFAF79F}" type="datetimeFigureOut">
              <a:rPr lang="ko-KR" altLang="en-US" smtClean="0"/>
              <a:t>2025-06-09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551E31-FCE5-40C7-B362-DFF949B6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0D2D2D-6ABA-EC21-B8BD-C4F721F95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C6656-A6D3-4B7C-91C5-77CD9F8EE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36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698EE72-623F-B5E4-8454-F814C13FE286}"/>
              </a:ext>
            </a:extLst>
          </p:cNvPr>
          <p:cNvSpPr txBox="1"/>
          <p:nvPr/>
        </p:nvSpPr>
        <p:spPr>
          <a:xfrm>
            <a:off x="1042692" y="3026483"/>
            <a:ext cx="8392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톰슨형</a:t>
            </a:r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전기자동차 만들기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36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36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일반형</a:t>
            </a:r>
            <a:r>
              <a:rPr lang="en-US" altLang="ko-KR" sz="36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E3962135-4EF1-3CDD-F3A2-9B4A435E5405}"/>
              </a:ext>
            </a:extLst>
          </p:cNvPr>
          <p:cNvSpPr txBox="1">
            <a:spLocks/>
          </p:cNvSpPr>
          <p:nvPr/>
        </p:nvSpPr>
        <p:spPr>
          <a:xfrm>
            <a:off x="10191794" y="5072341"/>
            <a:ext cx="2160240" cy="1752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200" b="1" i="0" u="none" strike="noStrike" kern="1200" cap="none" spc="-5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82706" y="1288355"/>
            <a:ext cx="2956456" cy="1392284"/>
            <a:chOff x="582706" y="1288355"/>
            <a:chExt cx="2956456" cy="13922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F9FE4F-3A9B-F7FE-A0A7-E9674506FC5A}"/>
                </a:ext>
              </a:extLst>
            </p:cNvPr>
            <p:cNvSpPr txBox="1"/>
            <p:nvPr/>
          </p:nvSpPr>
          <p:spPr>
            <a:xfrm>
              <a:off x="1005165" y="1288355"/>
              <a:ext cx="25339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 err="1">
                  <a:solidFill>
                    <a:schemeClr val="accent5">
                      <a:lumMod val="75000"/>
                    </a:schemeClr>
                  </a:solidFill>
                  <a:latin typeface="+mj-ea"/>
                  <a:ea typeface="+mj-ea"/>
                </a:rPr>
                <a:t>원교재사</a:t>
              </a:r>
              <a:endParaRPr lang="en-US" altLang="ko-KR" sz="4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165" y="1955939"/>
              <a:ext cx="1790700" cy="5619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98EE72-623F-B5E4-8454-F814C13FE286}"/>
                </a:ext>
              </a:extLst>
            </p:cNvPr>
            <p:cNvSpPr txBox="1"/>
            <p:nvPr/>
          </p:nvSpPr>
          <p:spPr>
            <a:xfrm>
              <a:off x="582706" y="2403640"/>
              <a:ext cx="283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https://www.wonn.co.kr</a:t>
              </a:r>
              <a:endParaRPr lang="ko-KR" altLang="en-US" sz="1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-1" y="6289909"/>
            <a:ext cx="12192001" cy="620422"/>
            <a:chOff x="-1" y="6280944"/>
            <a:chExt cx="12192001" cy="6204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98EE72-623F-B5E4-8454-F814C13FE286}"/>
                </a:ext>
              </a:extLst>
            </p:cNvPr>
            <p:cNvSpPr txBox="1"/>
            <p:nvPr/>
          </p:nvSpPr>
          <p:spPr>
            <a:xfrm>
              <a:off x="9665976" y="6280944"/>
              <a:ext cx="252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>
                  <a:solidFill>
                    <a:schemeClr val="accent2"/>
                  </a:solidFill>
                  <a:latin typeface="+mj-ea"/>
                  <a:ea typeface="+mj-ea"/>
                </a:rPr>
                <a:t>가르치기 쉽고 배우기 쉽게</a:t>
              </a:r>
              <a:endParaRPr lang="ko-KR" altLang="en-US" sz="14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6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내용 개체 틀 2"/>
          <p:cNvSpPr txBox="1">
            <a:spLocks/>
          </p:cNvSpPr>
          <p:nvPr/>
        </p:nvSpPr>
        <p:spPr>
          <a:xfrm>
            <a:off x="609600" y="710252"/>
            <a:ext cx="10972800" cy="581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1778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itchFamily="34" charset="0"/>
                <a:ea typeface="HY그래픽M" pitchFamily="18" charset="-127"/>
                <a:cs typeface="Arial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2) </a:t>
            </a:r>
            <a:r>
              <a:rPr lang="ko-KR" altLang="en-US" sz="2000" dirty="0" smtClean="0">
                <a:latin typeface="+mn-ea"/>
                <a:ea typeface="+mn-ea"/>
              </a:rPr>
              <a:t>나머지 부분을 조립 완료한다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ko-KR" sz="2000" dirty="0">
              <a:latin typeface="+mn-ea"/>
              <a:ea typeface="+mn-ea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23844" y="1350289"/>
            <a:ext cx="8902227" cy="5176016"/>
            <a:chOff x="609600" y="1484215"/>
            <a:chExt cx="8719545" cy="5042089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484215"/>
              <a:ext cx="8552876" cy="504208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525122" y="6055572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dirty="0" smtClean="0">
                  <a:latin typeface="+mj-ea"/>
                  <a:ea typeface="+mj-ea"/>
                </a:rPr>
                <a:t>기어</a:t>
              </a:r>
              <a:r>
                <a:rPr lang="en-US" altLang="ko-KR" b="1" dirty="0" smtClean="0">
                  <a:latin typeface="+mj-ea"/>
                  <a:ea typeface="+mj-ea"/>
                </a:rPr>
                <a:t>(1)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51381" y="5585381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dirty="0" smtClean="0">
                  <a:latin typeface="+mj-ea"/>
                  <a:ea typeface="+mj-ea"/>
                </a:rPr>
                <a:t>기어</a:t>
              </a:r>
              <a:r>
                <a:rPr lang="en-US" altLang="ko-KR" b="1" dirty="0" smtClean="0">
                  <a:latin typeface="+mj-ea"/>
                  <a:ea typeface="+mj-ea"/>
                </a:rPr>
                <a:t>(2)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8334" y="5130965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dirty="0" smtClean="0">
                  <a:latin typeface="+mj-ea"/>
                  <a:ea typeface="+mj-ea"/>
                </a:rPr>
                <a:t>기어</a:t>
              </a:r>
              <a:r>
                <a:rPr lang="en-US" altLang="ko-KR" b="1" dirty="0" smtClean="0">
                  <a:latin typeface="+mj-ea"/>
                  <a:ea typeface="+mj-ea"/>
                </a:rPr>
                <a:t>(3)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5464" y="2800141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dirty="0" smtClean="0">
                  <a:latin typeface="+mj-ea"/>
                  <a:ea typeface="+mj-ea"/>
                </a:rPr>
                <a:t>기어</a:t>
              </a:r>
              <a:r>
                <a:rPr lang="en-US" altLang="ko-KR" b="1" dirty="0" smtClean="0">
                  <a:latin typeface="+mj-ea"/>
                  <a:ea typeface="+mj-ea"/>
                </a:rPr>
                <a:t>(4)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2110" y="327594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dirty="0" smtClean="0">
                  <a:latin typeface="+mj-ea"/>
                  <a:ea typeface="+mj-ea"/>
                </a:rPr>
                <a:t>모터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86038" y="570064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smtClean="0">
                  <a:latin typeface="+mj-ea"/>
                  <a:ea typeface="+mj-ea"/>
                </a:rPr>
                <a:t>육각축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02334" y="1831952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dirty="0" smtClean="0">
                  <a:latin typeface="+mj-ea"/>
                  <a:ea typeface="+mj-ea"/>
                </a:rPr>
                <a:t>기어박스</a:t>
              </a:r>
              <a:r>
                <a:rPr lang="en-US" altLang="ko-KR" b="1" dirty="0" smtClean="0">
                  <a:latin typeface="+mj-ea"/>
                  <a:ea typeface="+mj-ea"/>
                </a:rPr>
                <a:t>(</a:t>
              </a:r>
              <a:r>
                <a:rPr lang="ko-KR" altLang="en-US" b="1" dirty="0" smtClean="0">
                  <a:latin typeface="+mj-ea"/>
                  <a:ea typeface="+mj-ea"/>
                </a:rPr>
                <a:t>좌</a:t>
              </a:r>
              <a:r>
                <a:rPr lang="en-US" altLang="ko-KR" b="1" dirty="0" smtClean="0">
                  <a:latin typeface="+mj-ea"/>
                  <a:ea typeface="+mj-ea"/>
                </a:rPr>
                <a:t>)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60805" y="2430809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dirty="0" smtClean="0">
                  <a:latin typeface="+mj-ea"/>
                  <a:ea typeface="+mj-ea"/>
                </a:rPr>
                <a:t>기어박스</a:t>
              </a:r>
              <a:r>
                <a:rPr lang="en-US" altLang="ko-KR" b="1" dirty="0" smtClean="0">
                  <a:latin typeface="+mj-ea"/>
                  <a:ea typeface="+mj-ea"/>
                </a:rPr>
                <a:t>(</a:t>
              </a:r>
              <a:r>
                <a:rPr lang="ko-KR" altLang="en-US" b="1" dirty="0" smtClean="0">
                  <a:latin typeface="+mj-ea"/>
                  <a:ea typeface="+mj-ea"/>
                </a:rPr>
                <a:t>중</a:t>
              </a:r>
              <a:r>
                <a:rPr lang="en-US" altLang="ko-KR" b="1" dirty="0" smtClean="0">
                  <a:latin typeface="+mj-ea"/>
                  <a:ea typeface="+mj-ea"/>
                </a:rPr>
                <a:t>)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23605" y="3630776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smtClean="0">
                  <a:latin typeface="+mj-ea"/>
                  <a:ea typeface="+mj-ea"/>
                </a:rPr>
                <a:t>기어박스</a:t>
              </a:r>
              <a:r>
                <a:rPr lang="en-US" altLang="ko-KR" b="1" dirty="0" smtClean="0">
                  <a:latin typeface="+mj-ea"/>
                  <a:ea typeface="+mj-ea"/>
                </a:rPr>
                <a:t>(</a:t>
              </a:r>
              <a:r>
                <a:rPr lang="ko-KR" altLang="en-US" b="1" dirty="0" smtClean="0">
                  <a:latin typeface="+mj-ea"/>
                  <a:ea typeface="+mj-ea"/>
                </a:rPr>
                <a:t>우</a:t>
              </a:r>
              <a:r>
                <a:rPr lang="en-US" altLang="ko-KR" b="1" dirty="0" smtClean="0">
                  <a:latin typeface="+mj-ea"/>
                  <a:ea typeface="+mj-ea"/>
                </a:rPr>
                <a:t>)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320575" y="912019"/>
            <a:ext cx="3456588" cy="2168292"/>
            <a:chOff x="8320575" y="912019"/>
            <a:chExt cx="3456588" cy="2168292"/>
          </a:xfrm>
        </p:grpSpPr>
        <p:sp>
          <p:nvSpPr>
            <p:cNvPr id="26" name="TextBox 25"/>
            <p:cNvSpPr txBox="1"/>
            <p:nvPr/>
          </p:nvSpPr>
          <p:spPr>
            <a:xfrm>
              <a:off x="8320575" y="912019"/>
              <a:ext cx="137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b="1" dirty="0" smtClean="0">
                  <a:latin typeface="+mj-ea"/>
                  <a:ea typeface="+mj-ea"/>
                </a:rPr>
                <a:t>※ </a:t>
              </a:r>
              <a:r>
                <a:rPr lang="ko-KR" altLang="en-US" b="1" dirty="0" smtClean="0">
                  <a:latin typeface="+mj-ea"/>
                  <a:ea typeface="+mj-ea"/>
                </a:rPr>
                <a:t>주의사항</a:t>
              </a: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8075257" y="1675462"/>
              <a:ext cx="1815254" cy="99444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563095" y="1518097"/>
              <a:ext cx="22140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sz="1400" b="1" dirty="0" smtClean="0">
                  <a:latin typeface="+mj-ea"/>
                  <a:ea typeface="+mj-ea"/>
                </a:rPr>
                <a:t>모터와 기어박스</a:t>
              </a:r>
              <a:r>
                <a:rPr lang="en-US" altLang="ko-KR" sz="1400" b="1" dirty="0" smtClean="0">
                  <a:latin typeface="+mj-ea"/>
                  <a:ea typeface="+mj-ea"/>
                </a:rPr>
                <a:t>(4) </a:t>
              </a:r>
              <a:r>
                <a:rPr lang="ko-KR" altLang="en-US" sz="1400" b="1" dirty="0" smtClean="0">
                  <a:latin typeface="+mj-ea"/>
                  <a:ea typeface="+mj-ea"/>
                </a:rPr>
                <a:t>연결</a:t>
              </a:r>
              <a:endParaRPr lang="en-US" altLang="ko-KR" sz="1400" b="1" dirty="0" smtClean="0">
                <a:latin typeface="+mj-ea"/>
                <a:ea typeface="+mj-ea"/>
              </a:endParaRPr>
            </a:p>
            <a:p>
              <a:pPr algn="l"/>
              <a:r>
                <a:rPr lang="ko-KR" altLang="en-US" sz="1400" b="1" dirty="0" smtClean="0">
                  <a:latin typeface="+mj-ea"/>
                  <a:ea typeface="+mj-ea"/>
                </a:rPr>
                <a:t>그림과 같이 여유를 둔다</a:t>
              </a:r>
              <a:r>
                <a:rPr lang="en-US" altLang="ko-KR" sz="1400" b="1" dirty="0" smtClean="0">
                  <a:latin typeface="+mj-ea"/>
                  <a:ea typeface="+mj-ea"/>
                </a:rPr>
                <a:t>.</a:t>
              </a:r>
              <a:endParaRPr lang="ko-KR" altLang="en-US" sz="1400" b="1" dirty="0" smtClean="0">
                <a:latin typeface="+mj-ea"/>
                <a:ea typeface="+mj-ea"/>
              </a:endParaRPr>
            </a:p>
          </p:txBody>
        </p:sp>
        <p:sp>
          <p:nvSpPr>
            <p:cNvPr id="11" name="원호 10"/>
            <p:cNvSpPr/>
            <p:nvPr/>
          </p:nvSpPr>
          <p:spPr>
            <a:xfrm rot="1551493">
              <a:off x="8935385" y="1541663"/>
              <a:ext cx="240176" cy="336137"/>
            </a:xfrm>
            <a:prstGeom prst="arc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9" name="직선 연결선 28"/>
            <p:cNvCxnSpPr/>
            <p:nvPr/>
          </p:nvCxnSpPr>
          <p:spPr>
            <a:xfrm flipV="1">
              <a:off x="9203095" y="1657343"/>
              <a:ext cx="360000" cy="42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/>
          <p:cNvGrpSpPr/>
          <p:nvPr/>
        </p:nvGrpSpPr>
        <p:grpSpPr>
          <a:xfrm>
            <a:off x="9480105" y="3259581"/>
            <a:ext cx="2346118" cy="3290949"/>
            <a:chOff x="9438593" y="3131263"/>
            <a:chExt cx="1985121" cy="2705314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9277677" y="3292179"/>
              <a:ext cx="2306953" cy="198512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830525" y="5467245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dirty="0" smtClean="0">
                  <a:latin typeface="+mj-ea"/>
                  <a:ea typeface="+mj-ea"/>
                </a:rPr>
                <a:t>완성 사진</a:t>
              </a:r>
              <a:endParaRPr lang="en-US" altLang="ko-KR" b="1" dirty="0" smtClean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8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내용 개체 틀 2"/>
          <p:cNvSpPr txBox="1">
            <a:spLocks/>
          </p:cNvSpPr>
          <p:nvPr/>
        </p:nvSpPr>
        <p:spPr>
          <a:xfrm>
            <a:off x="609600" y="710252"/>
            <a:ext cx="10972800" cy="581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1778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itchFamily="34" charset="0"/>
                <a:ea typeface="HY그래픽M" pitchFamily="18" charset="-127"/>
                <a:cs typeface="Arial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(5) </a:t>
            </a:r>
            <a:r>
              <a:rPr lang="ko-KR" altLang="en-US" sz="2000" dirty="0" err="1" smtClean="0">
                <a:latin typeface="+mn-ea"/>
                <a:ea typeface="+mn-ea"/>
              </a:rPr>
              <a:t>회로도를</a:t>
            </a:r>
            <a:r>
              <a:rPr lang="ko-KR" altLang="en-US" sz="2000" dirty="0" smtClean="0">
                <a:latin typeface="+mn-ea"/>
                <a:ea typeface="+mn-ea"/>
              </a:rPr>
              <a:t> 완성한다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  ① 기어박스에 전선을 연결한다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lang="en-US" altLang="ko-KR" sz="2000" dirty="0" smtClean="0">
              <a:latin typeface="+mn-ea"/>
              <a:ea typeface="+mn-ea"/>
            </a:endParaRPr>
          </a:p>
          <a:p>
            <a:pPr>
              <a:lnSpc>
                <a:spcPct val="250000"/>
              </a:lnSpc>
            </a:pPr>
            <a:endParaRPr lang="en-US" altLang="ko-KR" sz="200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lang="en-US" altLang="ko-KR" sz="2000" dirty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endParaRPr lang="en-US" altLang="ko-KR" sz="2000" dirty="0" smtClean="0">
              <a:latin typeface="+mn-ea"/>
              <a:ea typeface="+mn-ea"/>
            </a:endParaRPr>
          </a:p>
          <a:p>
            <a:pPr>
              <a:lnSpc>
                <a:spcPct val="1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  ② 회로도가 놓일 밑판을 준비한다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ko-KR" sz="2000" dirty="0">
              <a:latin typeface="+mn-ea"/>
              <a:ea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791" y="4960048"/>
            <a:ext cx="6505575" cy="1581150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1342209" y="1881796"/>
            <a:ext cx="3551868" cy="2218290"/>
            <a:chOff x="911902" y="1890759"/>
            <a:chExt cx="5676385" cy="3134206"/>
          </a:xfrm>
        </p:grpSpPr>
        <p:sp>
          <p:nvSpPr>
            <p:cNvPr id="30" name="TextBox 29"/>
            <p:cNvSpPr txBox="1"/>
            <p:nvPr/>
          </p:nvSpPr>
          <p:spPr>
            <a:xfrm>
              <a:off x="6070195" y="3655341"/>
              <a:ext cx="518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b="1" dirty="0" smtClean="0">
                  <a:latin typeface="+mj-ea"/>
                  <a:ea typeface="+mj-ea"/>
                </a:rPr>
                <a:t>(+)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70194" y="325803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b="1" dirty="0" smtClean="0">
                  <a:latin typeface="+mj-ea"/>
                  <a:ea typeface="+mj-ea"/>
                </a:rPr>
                <a:t>(-)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3475" y="2338916"/>
              <a:ext cx="3038476" cy="268604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11902" y="1890759"/>
              <a:ext cx="41649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sz="1400" b="1" dirty="0" smtClean="0">
                  <a:latin typeface="+mj-ea"/>
                  <a:ea typeface="+mj-ea"/>
                </a:rPr>
                <a:t>통상적으로 </a:t>
              </a:r>
              <a:r>
                <a:rPr lang="en-US" altLang="ko-KR" sz="1400" b="1" dirty="0" smtClean="0">
                  <a:latin typeface="+mj-ea"/>
                  <a:ea typeface="+mj-ea"/>
                </a:rPr>
                <a:t>(+)</a:t>
              </a:r>
              <a:r>
                <a:rPr lang="ko-KR" altLang="en-US" sz="1400" b="1" dirty="0" smtClean="0">
                  <a:latin typeface="+mj-ea"/>
                  <a:ea typeface="+mj-ea"/>
                </a:rPr>
                <a:t>은</a:t>
              </a:r>
              <a:r>
                <a:rPr lang="en-US" altLang="ko-KR" sz="1400" b="1" dirty="0">
                  <a:latin typeface="+mj-ea"/>
                  <a:ea typeface="+mj-ea"/>
                </a:rPr>
                <a:t> </a:t>
              </a:r>
              <a:r>
                <a:rPr lang="ko-KR" altLang="en-US" sz="1400" b="1" dirty="0" smtClean="0">
                  <a:latin typeface="+mj-ea"/>
                  <a:ea typeface="+mj-ea"/>
                </a:rPr>
                <a:t>빨간색</a:t>
              </a:r>
              <a:r>
                <a:rPr lang="en-US" altLang="ko-KR" sz="1400" b="1" dirty="0" smtClean="0">
                  <a:latin typeface="+mj-ea"/>
                  <a:ea typeface="+mj-ea"/>
                </a:rPr>
                <a:t>, (-)</a:t>
              </a:r>
              <a:r>
                <a:rPr lang="ko-KR" altLang="en-US" sz="1400" b="1" dirty="0" smtClean="0">
                  <a:latin typeface="+mj-ea"/>
                  <a:ea typeface="+mj-ea"/>
                </a:rPr>
                <a:t>는 검은색으로 한다</a:t>
              </a:r>
              <a:r>
                <a:rPr lang="en-US" altLang="ko-KR" sz="1400" b="1" dirty="0" smtClean="0">
                  <a:latin typeface="+mj-ea"/>
                  <a:ea typeface="+mj-ea"/>
                </a:rPr>
                <a:t>. </a:t>
              </a:r>
              <a:endParaRPr lang="ko-KR" altLang="en-US" sz="1400" b="1" dirty="0" smtClean="0">
                <a:latin typeface="+mj-ea"/>
                <a:ea typeface="+mj-ea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954680" y="1131286"/>
            <a:ext cx="5548472" cy="3575766"/>
            <a:chOff x="5936751" y="1554797"/>
            <a:chExt cx="4892613" cy="3447793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751" y="1554797"/>
              <a:ext cx="4892613" cy="3447793"/>
            </a:xfrm>
            <a:prstGeom prst="rect">
              <a:avLst/>
            </a:prstGeom>
          </p:spPr>
        </p:pic>
        <p:sp>
          <p:nvSpPr>
            <p:cNvPr id="40" name="원형 화살표 39"/>
            <p:cNvSpPr/>
            <p:nvPr/>
          </p:nvSpPr>
          <p:spPr>
            <a:xfrm>
              <a:off x="8922122" y="3278693"/>
              <a:ext cx="1216287" cy="1300927"/>
            </a:xfrm>
            <a:prstGeom prst="circularArrow">
              <a:avLst>
                <a:gd name="adj1" fmla="val 12500"/>
                <a:gd name="adj2" fmla="val 943639"/>
                <a:gd name="adj3" fmla="val 20457681"/>
                <a:gd name="adj4" fmla="val 10800000"/>
                <a:gd name="adj5" fmla="val 15705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07570" y="3805424"/>
            <a:ext cx="4977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b="1" dirty="0" smtClean="0">
                <a:latin typeface="+mj-ea"/>
                <a:ea typeface="+mj-ea"/>
              </a:rPr>
              <a:t>※ </a:t>
            </a:r>
            <a:r>
              <a:rPr lang="ko-KR" altLang="en-US" sz="1400" b="1" dirty="0" smtClean="0">
                <a:latin typeface="+mj-ea"/>
                <a:ea typeface="+mj-ea"/>
              </a:rPr>
              <a:t>주의사항</a:t>
            </a:r>
            <a:endParaRPr lang="en-US" altLang="ko-KR" sz="1400" b="1" dirty="0" smtClean="0">
              <a:latin typeface="+mj-ea"/>
              <a:ea typeface="+mj-ea"/>
            </a:endParaRPr>
          </a:p>
          <a:p>
            <a:pPr algn="l"/>
            <a:r>
              <a:rPr lang="ko-KR" altLang="en-US" sz="1400" b="1" dirty="0" smtClean="0">
                <a:latin typeface="+mj-ea"/>
                <a:ea typeface="+mj-ea"/>
              </a:rPr>
              <a:t>그림과 같이 전선을 연결하고 진행방향을 정확히 알아둔다</a:t>
            </a:r>
            <a:r>
              <a:rPr lang="en-US" altLang="ko-KR" sz="1400" b="1" dirty="0" smtClean="0">
                <a:latin typeface="+mj-ea"/>
                <a:ea typeface="+mj-ea"/>
              </a:rPr>
              <a:t>. </a:t>
            </a:r>
            <a:endParaRPr lang="ko-KR" altLang="en-US" sz="1400" b="1" dirty="0" smtClean="0"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15621" y="5458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smtClean="0">
                <a:latin typeface="+mj-ea"/>
                <a:ea typeface="+mj-ea"/>
              </a:rPr>
              <a:t>밑판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2915868" y="6131927"/>
            <a:ext cx="5442" cy="2013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4233039" y="6131928"/>
            <a:ext cx="5442" cy="2013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>
            <a:off x="2932196" y="6232620"/>
            <a:ext cx="130084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52990" y="586474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1" dirty="0" smtClean="0">
                <a:latin typeface="+mj-ea"/>
                <a:ea typeface="+mj-ea"/>
              </a:rPr>
              <a:t>5cm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cxnSp>
        <p:nvCxnSpPr>
          <p:cNvPr id="51" name="직선 연결선 50"/>
          <p:cNvCxnSpPr/>
          <p:nvPr/>
        </p:nvCxnSpPr>
        <p:spPr>
          <a:xfrm>
            <a:off x="7945068" y="6172615"/>
            <a:ext cx="5442" cy="2013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9262239" y="6172616"/>
            <a:ext cx="5442" cy="2013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7961396" y="6273308"/>
            <a:ext cx="130084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282190" y="5905433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1" dirty="0" smtClean="0">
                <a:latin typeface="+mj-ea"/>
                <a:ea typeface="+mj-ea"/>
              </a:rPr>
              <a:t>5cm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7154" y="5094915"/>
            <a:ext cx="2815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400" b="1" dirty="0" err="1" smtClean="0">
                <a:latin typeface="+mj-ea"/>
                <a:ea typeface="+mj-ea"/>
              </a:rPr>
              <a:t>바퀴축이</a:t>
            </a:r>
            <a:r>
              <a:rPr lang="ko-KR" altLang="en-US" sz="1400" b="1" dirty="0" smtClean="0">
                <a:latin typeface="+mj-ea"/>
                <a:ea typeface="+mj-ea"/>
              </a:rPr>
              <a:t> 지나가는 선을 그린다</a:t>
            </a:r>
            <a:r>
              <a:rPr lang="en-US" altLang="ko-KR" sz="1400" b="1" dirty="0" smtClean="0">
                <a:latin typeface="+mj-ea"/>
                <a:ea typeface="+mj-ea"/>
              </a:rPr>
              <a:t>. </a:t>
            </a:r>
            <a:endParaRPr lang="ko-KR" altLang="en-US" sz="14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81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36124" y="-502595"/>
            <a:ext cx="3341315" cy="8062445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내용 개체 틀 2"/>
          <p:cNvSpPr txBox="1">
            <a:spLocks/>
          </p:cNvSpPr>
          <p:nvPr/>
        </p:nvSpPr>
        <p:spPr>
          <a:xfrm>
            <a:off x="609600" y="710252"/>
            <a:ext cx="10972800" cy="581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1778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itchFamily="34" charset="0"/>
                <a:ea typeface="HY그래픽M" pitchFamily="18" charset="-127"/>
                <a:cs typeface="Arial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3) </a:t>
            </a:r>
            <a:r>
              <a:rPr lang="ko-KR" altLang="en-US" sz="2000" dirty="0" err="1" smtClean="0">
                <a:latin typeface="+mn-ea"/>
                <a:ea typeface="+mn-ea"/>
              </a:rPr>
              <a:t>회로도를</a:t>
            </a:r>
            <a:r>
              <a:rPr lang="ko-KR" altLang="en-US" sz="2000" dirty="0" smtClean="0">
                <a:latin typeface="+mn-ea"/>
                <a:ea typeface="+mn-ea"/>
              </a:rPr>
              <a:t> 완성한다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  ③ 기어박스와 건전지 홀더를 부착한다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ko-KR" sz="2000" dirty="0">
              <a:latin typeface="+mn-ea"/>
              <a:ea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327760" y="4544196"/>
            <a:ext cx="5789602" cy="1982109"/>
            <a:chOff x="1489126" y="4012613"/>
            <a:chExt cx="5789602" cy="1982109"/>
          </a:xfrm>
        </p:grpSpPr>
        <p:sp>
          <p:nvSpPr>
            <p:cNvPr id="38" name="TextBox 37"/>
            <p:cNvSpPr txBox="1"/>
            <p:nvPr/>
          </p:nvSpPr>
          <p:spPr>
            <a:xfrm>
              <a:off x="3370286" y="5087679"/>
              <a:ext cx="39084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1400" b="1" dirty="0" smtClean="0">
                  <a:latin typeface="+mj-ea"/>
                  <a:ea typeface="+mj-ea"/>
                </a:rPr>
                <a:t>※ </a:t>
              </a:r>
              <a:r>
                <a:rPr lang="ko-KR" altLang="en-US" sz="1400" b="1" dirty="0" smtClean="0">
                  <a:latin typeface="+mj-ea"/>
                  <a:ea typeface="+mj-ea"/>
                </a:rPr>
                <a:t>주의사항</a:t>
              </a:r>
              <a:endParaRPr lang="en-US" altLang="ko-KR" sz="1400" b="1" dirty="0" smtClean="0">
                <a:latin typeface="+mj-ea"/>
                <a:ea typeface="+mj-ea"/>
              </a:endParaRPr>
            </a:p>
            <a:p>
              <a:pPr algn="l"/>
              <a:r>
                <a:rPr lang="ko-KR" altLang="en-US" sz="1400" b="1" dirty="0" smtClean="0">
                  <a:latin typeface="+mj-ea"/>
                  <a:ea typeface="+mj-ea"/>
                </a:rPr>
                <a:t>밑판에 그려둔 선은 </a:t>
              </a:r>
              <a:r>
                <a:rPr lang="ko-KR" altLang="en-US" sz="1400" b="1" dirty="0" err="1" smtClean="0">
                  <a:latin typeface="+mj-ea"/>
                  <a:ea typeface="+mj-ea"/>
                </a:rPr>
                <a:t>바퀴축이</a:t>
              </a:r>
              <a:r>
                <a:rPr lang="ko-KR" altLang="en-US" sz="1400" b="1" dirty="0" smtClean="0">
                  <a:latin typeface="+mj-ea"/>
                  <a:ea typeface="+mj-ea"/>
                </a:rPr>
                <a:t> 지나가는 자리로</a:t>
              </a:r>
              <a:endParaRPr lang="en-US" altLang="ko-KR" sz="1400" b="1" dirty="0" smtClean="0">
                <a:latin typeface="+mj-ea"/>
                <a:ea typeface="+mj-ea"/>
              </a:endParaRPr>
            </a:p>
            <a:p>
              <a:pPr algn="l"/>
              <a:r>
                <a:rPr lang="ko-KR" altLang="en-US" sz="1400" b="1" dirty="0" smtClean="0">
                  <a:latin typeface="+mj-ea"/>
                  <a:ea typeface="+mj-ea"/>
                </a:rPr>
                <a:t>건전지 홀더가 침범하지 않도록 한다</a:t>
              </a:r>
              <a:r>
                <a:rPr lang="en-US" altLang="ko-KR" sz="1400" b="1" dirty="0" smtClean="0">
                  <a:latin typeface="+mj-ea"/>
                  <a:ea typeface="+mj-ea"/>
                </a:rPr>
                <a:t>.</a:t>
              </a:r>
              <a:endParaRPr lang="ko-KR" altLang="en-US" sz="1400" b="1" dirty="0" smtClean="0">
                <a:latin typeface="+mj-ea"/>
                <a:ea typeface="+mj-ea"/>
              </a:endParaRPr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721838" y="4358464"/>
              <a:ext cx="1403546" cy="1868970"/>
            </a:xfrm>
            <a:prstGeom prst="rect">
              <a:avLst/>
            </a:prstGeom>
          </p:spPr>
        </p:pic>
        <p:sp>
          <p:nvSpPr>
            <p:cNvPr id="6" name="곱셈 기호 5"/>
            <p:cNvSpPr/>
            <p:nvPr/>
          </p:nvSpPr>
          <p:spPr>
            <a:xfrm>
              <a:off x="2576011" y="4012613"/>
              <a:ext cx="1246595" cy="1272989"/>
            </a:xfrm>
            <a:prstGeom prst="mathMultiply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81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내용 개체 틀 2"/>
          <p:cNvSpPr txBox="1">
            <a:spLocks/>
          </p:cNvSpPr>
          <p:nvPr/>
        </p:nvSpPr>
        <p:spPr>
          <a:xfrm>
            <a:off x="609600" y="710252"/>
            <a:ext cx="10972800" cy="581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1778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itchFamily="34" charset="0"/>
                <a:ea typeface="HY그래픽M" pitchFamily="18" charset="-127"/>
                <a:cs typeface="Arial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3) </a:t>
            </a:r>
            <a:r>
              <a:rPr lang="ko-KR" altLang="en-US" sz="2000" dirty="0" err="1" smtClean="0">
                <a:latin typeface="+mn-ea"/>
                <a:ea typeface="+mn-ea"/>
              </a:rPr>
              <a:t>회로도를</a:t>
            </a:r>
            <a:r>
              <a:rPr lang="ko-KR" altLang="en-US" sz="2000" dirty="0" smtClean="0">
                <a:latin typeface="+mn-ea"/>
                <a:ea typeface="+mn-ea"/>
              </a:rPr>
              <a:t> 완성한다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  ④ </a:t>
            </a:r>
            <a:r>
              <a:rPr lang="ko-KR" altLang="en-US" sz="2000" dirty="0" err="1" smtClean="0">
                <a:latin typeface="+mn-ea"/>
                <a:ea typeface="+mn-ea"/>
              </a:rPr>
              <a:t>회로도에</a:t>
            </a:r>
            <a:r>
              <a:rPr lang="ko-KR" altLang="en-US" sz="2000" dirty="0" smtClean="0">
                <a:latin typeface="+mn-ea"/>
                <a:ea typeface="+mn-ea"/>
              </a:rPr>
              <a:t> 따라 스위치와 </a:t>
            </a:r>
            <a:r>
              <a:rPr lang="en-US" altLang="ko-KR" sz="2000" dirty="0" smtClean="0">
                <a:latin typeface="+mn-ea"/>
                <a:ea typeface="+mn-ea"/>
              </a:rPr>
              <a:t>LED</a:t>
            </a:r>
            <a:r>
              <a:rPr lang="ko-KR" altLang="en-US" sz="2000" dirty="0" smtClean="0">
                <a:latin typeface="+mn-ea"/>
                <a:ea typeface="+mn-ea"/>
              </a:rPr>
              <a:t>를 배선한다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ko-KR" sz="2000" dirty="0">
              <a:latin typeface="+mn-ea"/>
              <a:ea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231180" y="1140772"/>
            <a:ext cx="2434796" cy="760390"/>
            <a:chOff x="8321923" y="1884498"/>
            <a:chExt cx="2434796" cy="760390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FD5D2B13-7D4D-D7E9-B5D0-91910FD9E2BC}"/>
                </a:ext>
              </a:extLst>
            </p:cNvPr>
            <p:cNvCxnSpPr/>
            <p:nvPr/>
          </p:nvCxnSpPr>
          <p:spPr>
            <a:xfrm>
              <a:off x="8321923" y="2117947"/>
              <a:ext cx="1476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8FF49790-3D6F-6B1B-A6FB-79BB00C8EDDB}"/>
                </a:ext>
              </a:extLst>
            </p:cNvPr>
            <p:cNvCxnSpPr/>
            <p:nvPr/>
          </p:nvCxnSpPr>
          <p:spPr>
            <a:xfrm>
              <a:off x="8321923" y="2460847"/>
              <a:ext cx="1476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BC1EAA-7508-B62D-FA95-ABDFB6037D12}"/>
                </a:ext>
              </a:extLst>
            </p:cNvPr>
            <p:cNvSpPr txBox="1"/>
            <p:nvPr/>
          </p:nvSpPr>
          <p:spPr>
            <a:xfrm>
              <a:off x="9917714" y="1884498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b="1" dirty="0">
                  <a:solidFill>
                    <a:schemeClr val="tx2"/>
                  </a:solidFill>
                  <a:latin typeface="+mj-ea"/>
                  <a:ea typeface="+mj-ea"/>
                </a:rPr>
                <a:t>- </a:t>
              </a:r>
              <a:r>
                <a:rPr lang="ko-KR" altLang="en-US" b="1" dirty="0">
                  <a:solidFill>
                    <a:schemeClr val="tx2"/>
                  </a:solidFill>
                  <a:latin typeface="+mj-ea"/>
                  <a:ea typeface="+mj-ea"/>
                </a:rPr>
                <a:t>극성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53FBCF-C79E-4443-E888-E6D4D1B41F43}"/>
                </a:ext>
              </a:extLst>
            </p:cNvPr>
            <p:cNvSpPr txBox="1"/>
            <p:nvPr/>
          </p:nvSpPr>
          <p:spPr>
            <a:xfrm>
              <a:off x="9932454" y="2275556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b="1" dirty="0">
                  <a:solidFill>
                    <a:schemeClr val="tx2"/>
                  </a:solidFill>
                  <a:latin typeface="+mj-ea"/>
                  <a:ea typeface="+mj-ea"/>
                </a:rPr>
                <a:t>+</a:t>
              </a:r>
              <a:r>
                <a:rPr lang="ko-KR" altLang="en-US" b="1" dirty="0">
                  <a:solidFill>
                    <a:schemeClr val="tx2"/>
                  </a:solidFill>
                  <a:latin typeface="+mj-ea"/>
                  <a:ea typeface="+mj-ea"/>
                </a:rPr>
                <a:t>극성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87DE1A5-2992-D80E-487B-739570D16B97}"/>
              </a:ext>
            </a:extLst>
          </p:cNvPr>
          <p:cNvGrpSpPr/>
          <p:nvPr/>
        </p:nvGrpSpPr>
        <p:grpSpPr>
          <a:xfrm>
            <a:off x="307886" y="1800157"/>
            <a:ext cx="8620090" cy="4793756"/>
            <a:chOff x="3077287" y="1930657"/>
            <a:chExt cx="5792407" cy="3298567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b="15398"/>
            <a:stretch/>
          </p:blipFill>
          <p:spPr>
            <a:xfrm>
              <a:off x="3077287" y="1930657"/>
              <a:ext cx="5792407" cy="3144263"/>
            </a:xfrm>
            <a:prstGeom prst="rect">
              <a:avLst/>
            </a:prstGeom>
          </p:spPr>
        </p:pic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74110F17-C8A3-B559-1C80-EBBE42D79E3D}"/>
                </a:ext>
              </a:extLst>
            </p:cNvPr>
            <p:cNvSpPr/>
            <p:nvPr/>
          </p:nvSpPr>
          <p:spPr>
            <a:xfrm>
              <a:off x="3803510" y="2974312"/>
              <a:ext cx="2552282" cy="1233991"/>
            </a:xfrm>
            <a:custGeom>
              <a:avLst/>
              <a:gdLst>
                <a:gd name="connsiteX0" fmla="*/ 0 w 2552282"/>
                <a:gd name="connsiteY0" fmla="*/ 0 h 1233991"/>
                <a:gd name="connsiteX1" fmla="*/ 190919 w 2552282"/>
                <a:gd name="connsiteY1" fmla="*/ 140677 h 1233991"/>
                <a:gd name="connsiteX2" fmla="*/ 482321 w 2552282"/>
                <a:gd name="connsiteY2" fmla="*/ 150725 h 1233991"/>
                <a:gd name="connsiteX3" fmla="*/ 713433 w 2552282"/>
                <a:gd name="connsiteY3" fmla="*/ 411983 h 1233991"/>
                <a:gd name="connsiteX4" fmla="*/ 803869 w 2552282"/>
                <a:gd name="connsiteY4" fmla="*/ 391886 h 1233991"/>
                <a:gd name="connsiteX5" fmla="*/ 884255 w 2552282"/>
                <a:gd name="connsiteY5" fmla="*/ 512466 h 1233991"/>
                <a:gd name="connsiteX6" fmla="*/ 813917 w 2552282"/>
                <a:gd name="connsiteY6" fmla="*/ 542611 h 1233991"/>
                <a:gd name="connsiteX7" fmla="*/ 944545 w 2552282"/>
                <a:gd name="connsiteY7" fmla="*/ 994787 h 1233991"/>
                <a:gd name="connsiteX8" fmla="*/ 1195754 w 2552282"/>
                <a:gd name="connsiteY8" fmla="*/ 1205802 h 1233991"/>
                <a:gd name="connsiteX9" fmla="*/ 2552282 w 2552282"/>
                <a:gd name="connsiteY9" fmla="*/ 1225899 h 1233991"/>
                <a:gd name="connsiteX0" fmla="*/ 0 w 2552282"/>
                <a:gd name="connsiteY0" fmla="*/ 0 h 1233991"/>
                <a:gd name="connsiteX1" fmla="*/ 190919 w 2552282"/>
                <a:gd name="connsiteY1" fmla="*/ 140677 h 1233991"/>
                <a:gd name="connsiteX2" fmla="*/ 482321 w 2552282"/>
                <a:gd name="connsiteY2" fmla="*/ 150725 h 1233991"/>
                <a:gd name="connsiteX3" fmla="*/ 656283 w 2552282"/>
                <a:gd name="connsiteY3" fmla="*/ 321495 h 1233991"/>
                <a:gd name="connsiteX4" fmla="*/ 803869 w 2552282"/>
                <a:gd name="connsiteY4" fmla="*/ 391886 h 1233991"/>
                <a:gd name="connsiteX5" fmla="*/ 884255 w 2552282"/>
                <a:gd name="connsiteY5" fmla="*/ 512466 h 1233991"/>
                <a:gd name="connsiteX6" fmla="*/ 813917 w 2552282"/>
                <a:gd name="connsiteY6" fmla="*/ 542611 h 1233991"/>
                <a:gd name="connsiteX7" fmla="*/ 944545 w 2552282"/>
                <a:gd name="connsiteY7" fmla="*/ 994787 h 1233991"/>
                <a:gd name="connsiteX8" fmla="*/ 1195754 w 2552282"/>
                <a:gd name="connsiteY8" fmla="*/ 1205802 h 1233991"/>
                <a:gd name="connsiteX9" fmla="*/ 2552282 w 2552282"/>
                <a:gd name="connsiteY9" fmla="*/ 1225899 h 1233991"/>
                <a:gd name="connsiteX0" fmla="*/ 0 w 2552282"/>
                <a:gd name="connsiteY0" fmla="*/ 0 h 1233991"/>
                <a:gd name="connsiteX1" fmla="*/ 190919 w 2552282"/>
                <a:gd name="connsiteY1" fmla="*/ 140677 h 1233991"/>
                <a:gd name="connsiteX2" fmla="*/ 482321 w 2552282"/>
                <a:gd name="connsiteY2" fmla="*/ 150725 h 1233991"/>
                <a:gd name="connsiteX3" fmla="*/ 656283 w 2552282"/>
                <a:gd name="connsiteY3" fmla="*/ 321495 h 1233991"/>
                <a:gd name="connsiteX4" fmla="*/ 803869 w 2552282"/>
                <a:gd name="connsiteY4" fmla="*/ 391886 h 1233991"/>
                <a:gd name="connsiteX5" fmla="*/ 884255 w 2552282"/>
                <a:gd name="connsiteY5" fmla="*/ 512466 h 1233991"/>
                <a:gd name="connsiteX6" fmla="*/ 813917 w 2552282"/>
                <a:gd name="connsiteY6" fmla="*/ 542611 h 1233991"/>
                <a:gd name="connsiteX7" fmla="*/ 944545 w 2552282"/>
                <a:gd name="connsiteY7" fmla="*/ 994787 h 1233991"/>
                <a:gd name="connsiteX8" fmla="*/ 1195754 w 2552282"/>
                <a:gd name="connsiteY8" fmla="*/ 1205802 h 1233991"/>
                <a:gd name="connsiteX9" fmla="*/ 2552282 w 2552282"/>
                <a:gd name="connsiteY9" fmla="*/ 1225899 h 1233991"/>
                <a:gd name="connsiteX0" fmla="*/ 0 w 2552282"/>
                <a:gd name="connsiteY0" fmla="*/ 0 h 1233991"/>
                <a:gd name="connsiteX1" fmla="*/ 190919 w 2552282"/>
                <a:gd name="connsiteY1" fmla="*/ 140677 h 1233991"/>
                <a:gd name="connsiteX2" fmla="*/ 482321 w 2552282"/>
                <a:gd name="connsiteY2" fmla="*/ 150725 h 1233991"/>
                <a:gd name="connsiteX3" fmla="*/ 656283 w 2552282"/>
                <a:gd name="connsiteY3" fmla="*/ 321495 h 1233991"/>
                <a:gd name="connsiteX4" fmla="*/ 813394 w 2552282"/>
                <a:gd name="connsiteY4" fmla="*/ 377599 h 1233991"/>
                <a:gd name="connsiteX5" fmla="*/ 884255 w 2552282"/>
                <a:gd name="connsiteY5" fmla="*/ 512466 h 1233991"/>
                <a:gd name="connsiteX6" fmla="*/ 813917 w 2552282"/>
                <a:gd name="connsiteY6" fmla="*/ 542611 h 1233991"/>
                <a:gd name="connsiteX7" fmla="*/ 944545 w 2552282"/>
                <a:gd name="connsiteY7" fmla="*/ 994787 h 1233991"/>
                <a:gd name="connsiteX8" fmla="*/ 1195754 w 2552282"/>
                <a:gd name="connsiteY8" fmla="*/ 1205802 h 1233991"/>
                <a:gd name="connsiteX9" fmla="*/ 2552282 w 2552282"/>
                <a:gd name="connsiteY9" fmla="*/ 1225899 h 1233991"/>
                <a:gd name="connsiteX0" fmla="*/ 0 w 2552282"/>
                <a:gd name="connsiteY0" fmla="*/ 0 h 1233991"/>
                <a:gd name="connsiteX1" fmla="*/ 190919 w 2552282"/>
                <a:gd name="connsiteY1" fmla="*/ 140677 h 1233991"/>
                <a:gd name="connsiteX2" fmla="*/ 482321 w 2552282"/>
                <a:gd name="connsiteY2" fmla="*/ 150725 h 1233991"/>
                <a:gd name="connsiteX3" fmla="*/ 680095 w 2552282"/>
                <a:gd name="connsiteY3" fmla="*/ 373882 h 1233991"/>
                <a:gd name="connsiteX4" fmla="*/ 813394 w 2552282"/>
                <a:gd name="connsiteY4" fmla="*/ 377599 h 1233991"/>
                <a:gd name="connsiteX5" fmla="*/ 884255 w 2552282"/>
                <a:gd name="connsiteY5" fmla="*/ 512466 h 1233991"/>
                <a:gd name="connsiteX6" fmla="*/ 813917 w 2552282"/>
                <a:gd name="connsiteY6" fmla="*/ 542611 h 1233991"/>
                <a:gd name="connsiteX7" fmla="*/ 944545 w 2552282"/>
                <a:gd name="connsiteY7" fmla="*/ 994787 h 1233991"/>
                <a:gd name="connsiteX8" fmla="*/ 1195754 w 2552282"/>
                <a:gd name="connsiteY8" fmla="*/ 1205802 h 1233991"/>
                <a:gd name="connsiteX9" fmla="*/ 2552282 w 2552282"/>
                <a:gd name="connsiteY9" fmla="*/ 1225899 h 1233991"/>
                <a:gd name="connsiteX0" fmla="*/ 0 w 2552282"/>
                <a:gd name="connsiteY0" fmla="*/ 0 h 1233991"/>
                <a:gd name="connsiteX1" fmla="*/ 190919 w 2552282"/>
                <a:gd name="connsiteY1" fmla="*/ 140677 h 1233991"/>
                <a:gd name="connsiteX2" fmla="*/ 482321 w 2552282"/>
                <a:gd name="connsiteY2" fmla="*/ 150725 h 1233991"/>
                <a:gd name="connsiteX3" fmla="*/ 680095 w 2552282"/>
                <a:gd name="connsiteY3" fmla="*/ 373882 h 1233991"/>
                <a:gd name="connsiteX4" fmla="*/ 813394 w 2552282"/>
                <a:gd name="connsiteY4" fmla="*/ 377599 h 1233991"/>
                <a:gd name="connsiteX5" fmla="*/ 884255 w 2552282"/>
                <a:gd name="connsiteY5" fmla="*/ 512466 h 1233991"/>
                <a:gd name="connsiteX6" fmla="*/ 813917 w 2552282"/>
                <a:gd name="connsiteY6" fmla="*/ 542611 h 1233991"/>
                <a:gd name="connsiteX7" fmla="*/ 944545 w 2552282"/>
                <a:gd name="connsiteY7" fmla="*/ 994787 h 1233991"/>
                <a:gd name="connsiteX8" fmla="*/ 1195754 w 2552282"/>
                <a:gd name="connsiteY8" fmla="*/ 1205802 h 1233991"/>
                <a:gd name="connsiteX9" fmla="*/ 2552282 w 2552282"/>
                <a:gd name="connsiteY9" fmla="*/ 1225899 h 1233991"/>
                <a:gd name="connsiteX0" fmla="*/ 0 w 2552282"/>
                <a:gd name="connsiteY0" fmla="*/ 0 h 1233991"/>
                <a:gd name="connsiteX1" fmla="*/ 190919 w 2552282"/>
                <a:gd name="connsiteY1" fmla="*/ 140677 h 1233991"/>
                <a:gd name="connsiteX2" fmla="*/ 482321 w 2552282"/>
                <a:gd name="connsiteY2" fmla="*/ 150725 h 1233991"/>
                <a:gd name="connsiteX3" fmla="*/ 680095 w 2552282"/>
                <a:gd name="connsiteY3" fmla="*/ 373882 h 1233991"/>
                <a:gd name="connsiteX4" fmla="*/ 813394 w 2552282"/>
                <a:gd name="connsiteY4" fmla="*/ 377599 h 1233991"/>
                <a:gd name="connsiteX5" fmla="*/ 884255 w 2552282"/>
                <a:gd name="connsiteY5" fmla="*/ 512466 h 1233991"/>
                <a:gd name="connsiteX6" fmla="*/ 813917 w 2552282"/>
                <a:gd name="connsiteY6" fmla="*/ 542611 h 1233991"/>
                <a:gd name="connsiteX7" fmla="*/ 944545 w 2552282"/>
                <a:gd name="connsiteY7" fmla="*/ 994787 h 1233991"/>
                <a:gd name="connsiteX8" fmla="*/ 1195754 w 2552282"/>
                <a:gd name="connsiteY8" fmla="*/ 1205802 h 1233991"/>
                <a:gd name="connsiteX9" fmla="*/ 2552282 w 2552282"/>
                <a:gd name="connsiteY9" fmla="*/ 1225899 h 1233991"/>
                <a:gd name="connsiteX0" fmla="*/ 0 w 2552282"/>
                <a:gd name="connsiteY0" fmla="*/ 0 h 1233991"/>
                <a:gd name="connsiteX1" fmla="*/ 190919 w 2552282"/>
                <a:gd name="connsiteY1" fmla="*/ 140677 h 1233991"/>
                <a:gd name="connsiteX2" fmla="*/ 482321 w 2552282"/>
                <a:gd name="connsiteY2" fmla="*/ 150725 h 1233991"/>
                <a:gd name="connsiteX3" fmla="*/ 680095 w 2552282"/>
                <a:gd name="connsiteY3" fmla="*/ 373882 h 1233991"/>
                <a:gd name="connsiteX4" fmla="*/ 813394 w 2552282"/>
                <a:gd name="connsiteY4" fmla="*/ 377599 h 1233991"/>
                <a:gd name="connsiteX5" fmla="*/ 884255 w 2552282"/>
                <a:gd name="connsiteY5" fmla="*/ 512466 h 1233991"/>
                <a:gd name="connsiteX6" fmla="*/ 813917 w 2552282"/>
                <a:gd name="connsiteY6" fmla="*/ 542611 h 1233991"/>
                <a:gd name="connsiteX7" fmla="*/ 973120 w 2552282"/>
                <a:gd name="connsiteY7" fmla="*/ 975737 h 1233991"/>
                <a:gd name="connsiteX8" fmla="*/ 1195754 w 2552282"/>
                <a:gd name="connsiteY8" fmla="*/ 1205802 h 1233991"/>
                <a:gd name="connsiteX9" fmla="*/ 2552282 w 2552282"/>
                <a:gd name="connsiteY9" fmla="*/ 1225899 h 123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2282" h="1233991">
                  <a:moveTo>
                    <a:pt x="0" y="0"/>
                  </a:moveTo>
                  <a:cubicBezTo>
                    <a:pt x="55266" y="57778"/>
                    <a:pt x="110532" y="115556"/>
                    <a:pt x="190919" y="140677"/>
                  </a:cubicBezTo>
                  <a:cubicBezTo>
                    <a:pt x="271306" y="165798"/>
                    <a:pt x="400792" y="111858"/>
                    <a:pt x="482321" y="150725"/>
                  </a:cubicBezTo>
                  <a:cubicBezTo>
                    <a:pt x="563850" y="189592"/>
                    <a:pt x="672541" y="297970"/>
                    <a:pt x="680095" y="373882"/>
                  </a:cubicBezTo>
                  <a:cubicBezTo>
                    <a:pt x="687649" y="449794"/>
                    <a:pt x="779367" y="354502"/>
                    <a:pt x="813394" y="377599"/>
                  </a:cubicBezTo>
                  <a:cubicBezTo>
                    <a:pt x="847421" y="400696"/>
                    <a:pt x="884168" y="484964"/>
                    <a:pt x="884255" y="512466"/>
                  </a:cubicBezTo>
                  <a:cubicBezTo>
                    <a:pt x="884342" y="539968"/>
                    <a:pt x="849923" y="540099"/>
                    <a:pt x="813917" y="542611"/>
                  </a:cubicBezTo>
                  <a:lnTo>
                    <a:pt x="973120" y="975737"/>
                  </a:lnTo>
                  <a:cubicBezTo>
                    <a:pt x="1056856" y="1046075"/>
                    <a:pt x="1003998" y="1091083"/>
                    <a:pt x="1195754" y="1205802"/>
                  </a:cubicBezTo>
                  <a:cubicBezTo>
                    <a:pt x="1463710" y="1244321"/>
                    <a:pt x="2007996" y="1235110"/>
                    <a:pt x="2552282" y="122589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4">
              <a:extLst>
                <a:ext uri="{FF2B5EF4-FFF2-40B4-BE49-F238E27FC236}">
                  <a16:creationId xmlns:a16="http://schemas.microsoft.com/office/drawing/2014/main" id="{967BB695-27F1-9AFB-3758-808F09CBB33A}"/>
                </a:ext>
              </a:extLst>
            </p:cNvPr>
            <p:cNvSpPr/>
            <p:nvPr/>
          </p:nvSpPr>
          <p:spPr>
            <a:xfrm>
              <a:off x="3900487" y="4286249"/>
              <a:ext cx="4162425" cy="45719"/>
            </a:xfrm>
            <a:custGeom>
              <a:avLst/>
              <a:gdLst>
                <a:gd name="connsiteX0" fmla="*/ 0 w 4133850"/>
                <a:gd name="connsiteY0" fmla="*/ 0 h 0"/>
                <a:gd name="connsiteX1" fmla="*/ 4133850 w 41338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3850">
                  <a:moveTo>
                    <a:pt x="0" y="0"/>
                  </a:moveTo>
                  <a:lnTo>
                    <a:pt x="4133850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38F22387-99D8-4ACC-5D05-4EF95A624766}"/>
                </a:ext>
              </a:extLst>
            </p:cNvPr>
            <p:cNvCxnSpPr>
              <a:cxnSpLocks/>
            </p:cNvCxnSpPr>
            <p:nvPr/>
          </p:nvCxnSpPr>
          <p:spPr>
            <a:xfrm>
              <a:off x="4799173" y="4478941"/>
              <a:ext cx="3708000" cy="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자유형: 도형 23">
              <a:extLst>
                <a:ext uri="{FF2B5EF4-FFF2-40B4-BE49-F238E27FC236}">
                  <a16:creationId xmlns:a16="http://schemas.microsoft.com/office/drawing/2014/main" id="{B44833F3-A85B-FE41-2F64-8E841D3FA66F}"/>
                </a:ext>
              </a:extLst>
            </p:cNvPr>
            <p:cNvSpPr/>
            <p:nvPr/>
          </p:nvSpPr>
          <p:spPr>
            <a:xfrm>
              <a:off x="5781668" y="3573528"/>
              <a:ext cx="297798" cy="960372"/>
            </a:xfrm>
            <a:custGeom>
              <a:avLst/>
              <a:gdLst>
                <a:gd name="connsiteX0" fmla="*/ 72086 w 302867"/>
                <a:gd name="connsiteY0" fmla="*/ 6831 h 959331"/>
                <a:gd name="connsiteX1" fmla="*/ 157811 w 302867"/>
                <a:gd name="connsiteY1" fmla="*/ 25881 h 959331"/>
                <a:gd name="connsiteX2" fmla="*/ 272111 w 302867"/>
                <a:gd name="connsiteY2" fmla="*/ 216381 h 959331"/>
                <a:gd name="connsiteX3" fmla="*/ 267348 w 302867"/>
                <a:gd name="connsiteY3" fmla="*/ 449744 h 959331"/>
                <a:gd name="connsiteX4" fmla="*/ 300686 w 302867"/>
                <a:gd name="connsiteY4" fmla="*/ 540231 h 959331"/>
                <a:gd name="connsiteX5" fmla="*/ 195911 w 302867"/>
                <a:gd name="connsiteY5" fmla="*/ 549756 h 959331"/>
                <a:gd name="connsiteX6" fmla="*/ 95898 w 302867"/>
                <a:gd name="connsiteY6" fmla="*/ 535469 h 959331"/>
                <a:gd name="connsiteX7" fmla="*/ 648 w 302867"/>
                <a:gd name="connsiteY7" fmla="*/ 611669 h 959331"/>
                <a:gd name="connsiteX8" fmla="*/ 62561 w 302867"/>
                <a:gd name="connsiteY8" fmla="*/ 768831 h 959331"/>
                <a:gd name="connsiteX9" fmla="*/ 219723 w 302867"/>
                <a:gd name="connsiteY9" fmla="*/ 811694 h 959331"/>
                <a:gd name="connsiteX10" fmla="*/ 295923 w 302867"/>
                <a:gd name="connsiteY10" fmla="*/ 811694 h 959331"/>
                <a:gd name="connsiteX11" fmla="*/ 291161 w 302867"/>
                <a:gd name="connsiteY11" fmla="*/ 959331 h 959331"/>
                <a:gd name="connsiteX0" fmla="*/ 72086 w 302937"/>
                <a:gd name="connsiteY0" fmla="*/ 7343 h 959843"/>
                <a:gd name="connsiteX1" fmla="*/ 157811 w 302937"/>
                <a:gd name="connsiteY1" fmla="*/ 26393 h 959843"/>
                <a:gd name="connsiteX2" fmla="*/ 262586 w 302937"/>
                <a:gd name="connsiteY2" fmla="*/ 226418 h 959843"/>
                <a:gd name="connsiteX3" fmla="*/ 267348 w 302937"/>
                <a:gd name="connsiteY3" fmla="*/ 450256 h 959843"/>
                <a:gd name="connsiteX4" fmla="*/ 300686 w 302937"/>
                <a:gd name="connsiteY4" fmla="*/ 540743 h 959843"/>
                <a:gd name="connsiteX5" fmla="*/ 195911 w 302937"/>
                <a:gd name="connsiteY5" fmla="*/ 550268 h 959843"/>
                <a:gd name="connsiteX6" fmla="*/ 95898 w 302937"/>
                <a:gd name="connsiteY6" fmla="*/ 535981 h 959843"/>
                <a:gd name="connsiteX7" fmla="*/ 648 w 302937"/>
                <a:gd name="connsiteY7" fmla="*/ 612181 h 959843"/>
                <a:gd name="connsiteX8" fmla="*/ 62561 w 302937"/>
                <a:gd name="connsiteY8" fmla="*/ 769343 h 959843"/>
                <a:gd name="connsiteX9" fmla="*/ 219723 w 302937"/>
                <a:gd name="connsiteY9" fmla="*/ 812206 h 959843"/>
                <a:gd name="connsiteX10" fmla="*/ 295923 w 302937"/>
                <a:gd name="connsiteY10" fmla="*/ 812206 h 959843"/>
                <a:gd name="connsiteX11" fmla="*/ 291161 w 302937"/>
                <a:gd name="connsiteY11" fmla="*/ 959843 h 959843"/>
                <a:gd name="connsiteX0" fmla="*/ 72086 w 308270"/>
                <a:gd name="connsiteY0" fmla="*/ 7343 h 959843"/>
                <a:gd name="connsiteX1" fmla="*/ 157811 w 308270"/>
                <a:gd name="connsiteY1" fmla="*/ 26393 h 959843"/>
                <a:gd name="connsiteX2" fmla="*/ 262586 w 308270"/>
                <a:gd name="connsiteY2" fmla="*/ 226418 h 959843"/>
                <a:gd name="connsiteX3" fmla="*/ 295923 w 308270"/>
                <a:gd name="connsiteY3" fmla="*/ 435968 h 959843"/>
                <a:gd name="connsiteX4" fmla="*/ 300686 w 308270"/>
                <a:gd name="connsiteY4" fmla="*/ 540743 h 959843"/>
                <a:gd name="connsiteX5" fmla="*/ 195911 w 308270"/>
                <a:gd name="connsiteY5" fmla="*/ 550268 h 959843"/>
                <a:gd name="connsiteX6" fmla="*/ 95898 w 308270"/>
                <a:gd name="connsiteY6" fmla="*/ 535981 h 959843"/>
                <a:gd name="connsiteX7" fmla="*/ 648 w 308270"/>
                <a:gd name="connsiteY7" fmla="*/ 612181 h 959843"/>
                <a:gd name="connsiteX8" fmla="*/ 62561 w 308270"/>
                <a:gd name="connsiteY8" fmla="*/ 769343 h 959843"/>
                <a:gd name="connsiteX9" fmla="*/ 219723 w 308270"/>
                <a:gd name="connsiteY9" fmla="*/ 812206 h 959843"/>
                <a:gd name="connsiteX10" fmla="*/ 295923 w 308270"/>
                <a:gd name="connsiteY10" fmla="*/ 812206 h 959843"/>
                <a:gd name="connsiteX11" fmla="*/ 291161 w 308270"/>
                <a:gd name="connsiteY11" fmla="*/ 959843 h 959843"/>
                <a:gd name="connsiteX0" fmla="*/ 72086 w 308826"/>
                <a:gd name="connsiteY0" fmla="*/ 7872 h 960372"/>
                <a:gd name="connsiteX1" fmla="*/ 157811 w 308826"/>
                <a:gd name="connsiteY1" fmla="*/ 26922 h 960372"/>
                <a:gd name="connsiteX2" fmla="*/ 248299 w 308826"/>
                <a:gd name="connsiteY2" fmla="*/ 236472 h 960372"/>
                <a:gd name="connsiteX3" fmla="*/ 295923 w 308826"/>
                <a:gd name="connsiteY3" fmla="*/ 436497 h 960372"/>
                <a:gd name="connsiteX4" fmla="*/ 300686 w 308826"/>
                <a:gd name="connsiteY4" fmla="*/ 541272 h 960372"/>
                <a:gd name="connsiteX5" fmla="*/ 195911 w 308826"/>
                <a:gd name="connsiteY5" fmla="*/ 550797 h 960372"/>
                <a:gd name="connsiteX6" fmla="*/ 95898 w 308826"/>
                <a:gd name="connsiteY6" fmla="*/ 536510 h 960372"/>
                <a:gd name="connsiteX7" fmla="*/ 648 w 308826"/>
                <a:gd name="connsiteY7" fmla="*/ 612710 h 960372"/>
                <a:gd name="connsiteX8" fmla="*/ 62561 w 308826"/>
                <a:gd name="connsiteY8" fmla="*/ 769872 h 960372"/>
                <a:gd name="connsiteX9" fmla="*/ 219723 w 308826"/>
                <a:gd name="connsiteY9" fmla="*/ 812735 h 960372"/>
                <a:gd name="connsiteX10" fmla="*/ 295923 w 308826"/>
                <a:gd name="connsiteY10" fmla="*/ 812735 h 960372"/>
                <a:gd name="connsiteX11" fmla="*/ 291161 w 308826"/>
                <a:gd name="connsiteY11" fmla="*/ 960372 h 960372"/>
                <a:gd name="connsiteX0" fmla="*/ 72086 w 298438"/>
                <a:gd name="connsiteY0" fmla="*/ 7872 h 960372"/>
                <a:gd name="connsiteX1" fmla="*/ 157811 w 298438"/>
                <a:gd name="connsiteY1" fmla="*/ 26922 h 960372"/>
                <a:gd name="connsiteX2" fmla="*/ 248299 w 298438"/>
                <a:gd name="connsiteY2" fmla="*/ 236472 h 960372"/>
                <a:gd name="connsiteX3" fmla="*/ 295923 w 298438"/>
                <a:gd name="connsiteY3" fmla="*/ 436497 h 960372"/>
                <a:gd name="connsiteX4" fmla="*/ 281636 w 298438"/>
                <a:gd name="connsiteY4" fmla="*/ 555559 h 960372"/>
                <a:gd name="connsiteX5" fmla="*/ 195911 w 298438"/>
                <a:gd name="connsiteY5" fmla="*/ 550797 h 960372"/>
                <a:gd name="connsiteX6" fmla="*/ 95898 w 298438"/>
                <a:gd name="connsiteY6" fmla="*/ 536510 h 960372"/>
                <a:gd name="connsiteX7" fmla="*/ 648 w 298438"/>
                <a:gd name="connsiteY7" fmla="*/ 612710 h 960372"/>
                <a:gd name="connsiteX8" fmla="*/ 62561 w 298438"/>
                <a:gd name="connsiteY8" fmla="*/ 769872 h 960372"/>
                <a:gd name="connsiteX9" fmla="*/ 219723 w 298438"/>
                <a:gd name="connsiteY9" fmla="*/ 812735 h 960372"/>
                <a:gd name="connsiteX10" fmla="*/ 295923 w 298438"/>
                <a:gd name="connsiteY10" fmla="*/ 812735 h 960372"/>
                <a:gd name="connsiteX11" fmla="*/ 291161 w 298438"/>
                <a:gd name="connsiteY11" fmla="*/ 960372 h 960372"/>
                <a:gd name="connsiteX0" fmla="*/ 72114 w 298466"/>
                <a:gd name="connsiteY0" fmla="*/ 7872 h 960372"/>
                <a:gd name="connsiteX1" fmla="*/ 157839 w 298466"/>
                <a:gd name="connsiteY1" fmla="*/ 26922 h 960372"/>
                <a:gd name="connsiteX2" fmla="*/ 248327 w 298466"/>
                <a:gd name="connsiteY2" fmla="*/ 236472 h 960372"/>
                <a:gd name="connsiteX3" fmla="*/ 295951 w 298466"/>
                <a:gd name="connsiteY3" fmla="*/ 436497 h 960372"/>
                <a:gd name="connsiteX4" fmla="*/ 281664 w 298466"/>
                <a:gd name="connsiteY4" fmla="*/ 555559 h 960372"/>
                <a:gd name="connsiteX5" fmla="*/ 195939 w 298466"/>
                <a:gd name="connsiteY5" fmla="*/ 550797 h 960372"/>
                <a:gd name="connsiteX6" fmla="*/ 95926 w 298466"/>
                <a:gd name="connsiteY6" fmla="*/ 536510 h 960372"/>
                <a:gd name="connsiteX7" fmla="*/ 676 w 298466"/>
                <a:gd name="connsiteY7" fmla="*/ 612710 h 960372"/>
                <a:gd name="connsiteX8" fmla="*/ 62589 w 298466"/>
                <a:gd name="connsiteY8" fmla="*/ 769872 h 960372"/>
                <a:gd name="connsiteX9" fmla="*/ 229276 w 298466"/>
                <a:gd name="connsiteY9" fmla="*/ 784160 h 960372"/>
                <a:gd name="connsiteX10" fmla="*/ 295951 w 298466"/>
                <a:gd name="connsiteY10" fmla="*/ 812735 h 960372"/>
                <a:gd name="connsiteX11" fmla="*/ 291189 w 298466"/>
                <a:gd name="connsiteY11" fmla="*/ 960372 h 960372"/>
                <a:gd name="connsiteX0" fmla="*/ 71446 w 297798"/>
                <a:gd name="connsiteY0" fmla="*/ 7872 h 960372"/>
                <a:gd name="connsiteX1" fmla="*/ 157171 w 297798"/>
                <a:gd name="connsiteY1" fmla="*/ 26922 h 960372"/>
                <a:gd name="connsiteX2" fmla="*/ 247659 w 297798"/>
                <a:gd name="connsiteY2" fmla="*/ 236472 h 960372"/>
                <a:gd name="connsiteX3" fmla="*/ 295283 w 297798"/>
                <a:gd name="connsiteY3" fmla="*/ 436497 h 960372"/>
                <a:gd name="connsiteX4" fmla="*/ 280996 w 297798"/>
                <a:gd name="connsiteY4" fmla="*/ 555559 h 960372"/>
                <a:gd name="connsiteX5" fmla="*/ 195271 w 297798"/>
                <a:gd name="connsiteY5" fmla="*/ 550797 h 960372"/>
                <a:gd name="connsiteX6" fmla="*/ 95258 w 297798"/>
                <a:gd name="connsiteY6" fmla="*/ 536510 h 960372"/>
                <a:gd name="connsiteX7" fmla="*/ 8 w 297798"/>
                <a:gd name="connsiteY7" fmla="*/ 612710 h 960372"/>
                <a:gd name="connsiteX8" fmla="*/ 100021 w 297798"/>
                <a:gd name="connsiteY8" fmla="*/ 746060 h 960372"/>
                <a:gd name="connsiteX9" fmla="*/ 228608 w 297798"/>
                <a:gd name="connsiteY9" fmla="*/ 784160 h 960372"/>
                <a:gd name="connsiteX10" fmla="*/ 295283 w 297798"/>
                <a:gd name="connsiteY10" fmla="*/ 812735 h 960372"/>
                <a:gd name="connsiteX11" fmla="*/ 290521 w 297798"/>
                <a:gd name="connsiteY11" fmla="*/ 960372 h 960372"/>
                <a:gd name="connsiteX0" fmla="*/ 71446 w 297798"/>
                <a:gd name="connsiteY0" fmla="*/ 7872 h 960372"/>
                <a:gd name="connsiteX1" fmla="*/ 157171 w 297798"/>
                <a:gd name="connsiteY1" fmla="*/ 26922 h 960372"/>
                <a:gd name="connsiteX2" fmla="*/ 247659 w 297798"/>
                <a:gd name="connsiteY2" fmla="*/ 236472 h 960372"/>
                <a:gd name="connsiteX3" fmla="*/ 295283 w 297798"/>
                <a:gd name="connsiteY3" fmla="*/ 436497 h 960372"/>
                <a:gd name="connsiteX4" fmla="*/ 280996 w 297798"/>
                <a:gd name="connsiteY4" fmla="*/ 555559 h 960372"/>
                <a:gd name="connsiteX5" fmla="*/ 195271 w 297798"/>
                <a:gd name="connsiteY5" fmla="*/ 550797 h 960372"/>
                <a:gd name="connsiteX6" fmla="*/ 95258 w 297798"/>
                <a:gd name="connsiteY6" fmla="*/ 536510 h 960372"/>
                <a:gd name="connsiteX7" fmla="*/ 8 w 297798"/>
                <a:gd name="connsiteY7" fmla="*/ 612710 h 960372"/>
                <a:gd name="connsiteX8" fmla="*/ 90496 w 297798"/>
                <a:gd name="connsiteY8" fmla="*/ 774635 h 960372"/>
                <a:gd name="connsiteX9" fmla="*/ 228608 w 297798"/>
                <a:gd name="connsiteY9" fmla="*/ 784160 h 960372"/>
                <a:gd name="connsiteX10" fmla="*/ 295283 w 297798"/>
                <a:gd name="connsiteY10" fmla="*/ 812735 h 960372"/>
                <a:gd name="connsiteX11" fmla="*/ 290521 w 297798"/>
                <a:gd name="connsiteY11" fmla="*/ 960372 h 96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798" h="960372">
                  <a:moveTo>
                    <a:pt x="71446" y="7872"/>
                  </a:moveTo>
                  <a:cubicBezTo>
                    <a:pt x="97640" y="-66"/>
                    <a:pt x="127802" y="-11178"/>
                    <a:pt x="157171" y="26922"/>
                  </a:cubicBezTo>
                  <a:cubicBezTo>
                    <a:pt x="186540" y="65022"/>
                    <a:pt x="224640" y="168210"/>
                    <a:pt x="247659" y="236472"/>
                  </a:cubicBezTo>
                  <a:cubicBezTo>
                    <a:pt x="270678" y="304734"/>
                    <a:pt x="289727" y="383316"/>
                    <a:pt x="295283" y="436497"/>
                  </a:cubicBezTo>
                  <a:cubicBezTo>
                    <a:pt x="300839" y="489678"/>
                    <a:pt x="297665" y="536509"/>
                    <a:pt x="280996" y="555559"/>
                  </a:cubicBezTo>
                  <a:cubicBezTo>
                    <a:pt x="264327" y="574609"/>
                    <a:pt x="226227" y="553972"/>
                    <a:pt x="195271" y="550797"/>
                  </a:cubicBezTo>
                  <a:cubicBezTo>
                    <a:pt x="164315" y="547622"/>
                    <a:pt x="127802" y="526191"/>
                    <a:pt x="95258" y="536510"/>
                  </a:cubicBezTo>
                  <a:cubicBezTo>
                    <a:pt x="62714" y="546829"/>
                    <a:pt x="802" y="573023"/>
                    <a:pt x="8" y="612710"/>
                  </a:cubicBezTo>
                  <a:cubicBezTo>
                    <a:pt x="-786" y="652397"/>
                    <a:pt x="52396" y="746060"/>
                    <a:pt x="90496" y="774635"/>
                  </a:cubicBezTo>
                  <a:cubicBezTo>
                    <a:pt x="128596" y="803210"/>
                    <a:pt x="189714" y="777016"/>
                    <a:pt x="228608" y="784160"/>
                  </a:cubicBezTo>
                  <a:lnTo>
                    <a:pt x="295283" y="812735"/>
                  </a:lnTo>
                  <a:lnTo>
                    <a:pt x="290521" y="960372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5">
              <a:extLst>
                <a:ext uri="{FF2B5EF4-FFF2-40B4-BE49-F238E27FC236}">
                  <a16:creationId xmlns:a16="http://schemas.microsoft.com/office/drawing/2014/main" id="{EE26E02A-011B-E50F-3FD6-AED882A7AAAF}"/>
                </a:ext>
              </a:extLst>
            </p:cNvPr>
            <p:cNvSpPr/>
            <p:nvPr/>
          </p:nvSpPr>
          <p:spPr>
            <a:xfrm>
              <a:off x="6596063" y="2805113"/>
              <a:ext cx="1471612" cy="1404937"/>
            </a:xfrm>
            <a:custGeom>
              <a:avLst/>
              <a:gdLst>
                <a:gd name="connsiteX0" fmla="*/ 0 w 1471612"/>
                <a:gd name="connsiteY0" fmla="*/ 1404937 h 1404937"/>
                <a:gd name="connsiteX1" fmla="*/ 314325 w 1471612"/>
                <a:gd name="connsiteY1" fmla="*/ 1376362 h 1404937"/>
                <a:gd name="connsiteX2" fmla="*/ 633412 w 1471612"/>
                <a:gd name="connsiteY2" fmla="*/ 1333500 h 1404937"/>
                <a:gd name="connsiteX3" fmla="*/ 766762 w 1471612"/>
                <a:gd name="connsiteY3" fmla="*/ 1285875 h 1404937"/>
                <a:gd name="connsiteX4" fmla="*/ 985837 w 1471612"/>
                <a:gd name="connsiteY4" fmla="*/ 1157287 h 1404937"/>
                <a:gd name="connsiteX5" fmla="*/ 1085850 w 1471612"/>
                <a:gd name="connsiteY5" fmla="*/ 1081087 h 1404937"/>
                <a:gd name="connsiteX6" fmla="*/ 1066800 w 1471612"/>
                <a:gd name="connsiteY6" fmla="*/ 947737 h 1404937"/>
                <a:gd name="connsiteX7" fmla="*/ 1052512 w 1471612"/>
                <a:gd name="connsiteY7" fmla="*/ 857250 h 1404937"/>
                <a:gd name="connsiteX8" fmla="*/ 1081087 w 1471612"/>
                <a:gd name="connsiteY8" fmla="*/ 814387 h 1404937"/>
                <a:gd name="connsiteX9" fmla="*/ 1143000 w 1471612"/>
                <a:gd name="connsiteY9" fmla="*/ 785812 h 1404937"/>
                <a:gd name="connsiteX10" fmla="*/ 1262062 w 1471612"/>
                <a:gd name="connsiteY10" fmla="*/ 785812 h 1404937"/>
                <a:gd name="connsiteX11" fmla="*/ 1271587 w 1471612"/>
                <a:gd name="connsiteY11" fmla="*/ 619125 h 1404937"/>
                <a:gd name="connsiteX12" fmla="*/ 1247775 w 1471612"/>
                <a:gd name="connsiteY12" fmla="*/ 376237 h 1404937"/>
                <a:gd name="connsiteX13" fmla="*/ 1276350 w 1471612"/>
                <a:gd name="connsiteY13" fmla="*/ 138112 h 1404937"/>
                <a:gd name="connsiteX14" fmla="*/ 1338262 w 1471612"/>
                <a:gd name="connsiteY14" fmla="*/ 71437 h 1404937"/>
                <a:gd name="connsiteX15" fmla="*/ 1471612 w 1471612"/>
                <a:gd name="connsiteY15" fmla="*/ 0 h 14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1612" h="1404937">
                  <a:moveTo>
                    <a:pt x="0" y="1404937"/>
                  </a:moveTo>
                  <a:cubicBezTo>
                    <a:pt x="104378" y="1396602"/>
                    <a:pt x="208756" y="1388268"/>
                    <a:pt x="314325" y="1376362"/>
                  </a:cubicBezTo>
                  <a:cubicBezTo>
                    <a:pt x="419894" y="1364456"/>
                    <a:pt x="558006" y="1348581"/>
                    <a:pt x="633412" y="1333500"/>
                  </a:cubicBezTo>
                  <a:cubicBezTo>
                    <a:pt x="708818" y="1318419"/>
                    <a:pt x="708025" y="1315244"/>
                    <a:pt x="766762" y="1285875"/>
                  </a:cubicBezTo>
                  <a:cubicBezTo>
                    <a:pt x="825499" y="1256506"/>
                    <a:pt x="932656" y="1191418"/>
                    <a:pt x="985837" y="1157287"/>
                  </a:cubicBezTo>
                  <a:cubicBezTo>
                    <a:pt x="1039018" y="1123156"/>
                    <a:pt x="1072356" y="1116012"/>
                    <a:pt x="1085850" y="1081087"/>
                  </a:cubicBezTo>
                  <a:cubicBezTo>
                    <a:pt x="1099344" y="1046162"/>
                    <a:pt x="1072356" y="985043"/>
                    <a:pt x="1066800" y="947737"/>
                  </a:cubicBezTo>
                  <a:cubicBezTo>
                    <a:pt x="1061244" y="910431"/>
                    <a:pt x="1050131" y="879475"/>
                    <a:pt x="1052512" y="857250"/>
                  </a:cubicBezTo>
                  <a:cubicBezTo>
                    <a:pt x="1054893" y="835025"/>
                    <a:pt x="1066006" y="826293"/>
                    <a:pt x="1081087" y="814387"/>
                  </a:cubicBezTo>
                  <a:cubicBezTo>
                    <a:pt x="1096168" y="802481"/>
                    <a:pt x="1112838" y="790574"/>
                    <a:pt x="1143000" y="785812"/>
                  </a:cubicBezTo>
                  <a:cubicBezTo>
                    <a:pt x="1173163" y="781049"/>
                    <a:pt x="1240631" y="813593"/>
                    <a:pt x="1262062" y="785812"/>
                  </a:cubicBezTo>
                  <a:cubicBezTo>
                    <a:pt x="1283493" y="758031"/>
                    <a:pt x="1273968" y="687387"/>
                    <a:pt x="1271587" y="619125"/>
                  </a:cubicBezTo>
                  <a:cubicBezTo>
                    <a:pt x="1269206" y="550863"/>
                    <a:pt x="1246981" y="456406"/>
                    <a:pt x="1247775" y="376237"/>
                  </a:cubicBezTo>
                  <a:cubicBezTo>
                    <a:pt x="1248569" y="296068"/>
                    <a:pt x="1261269" y="188912"/>
                    <a:pt x="1276350" y="138112"/>
                  </a:cubicBezTo>
                  <a:cubicBezTo>
                    <a:pt x="1291431" y="87312"/>
                    <a:pt x="1305718" y="94456"/>
                    <a:pt x="1338262" y="71437"/>
                  </a:cubicBezTo>
                  <a:cubicBezTo>
                    <a:pt x="1370806" y="48418"/>
                    <a:pt x="1421209" y="24209"/>
                    <a:pt x="1471612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: 도형 26">
              <a:extLst>
                <a:ext uri="{FF2B5EF4-FFF2-40B4-BE49-F238E27FC236}">
                  <a16:creationId xmlns:a16="http://schemas.microsoft.com/office/drawing/2014/main" id="{86E857FD-BA9E-E927-E998-E510B4ACAA9D}"/>
                </a:ext>
              </a:extLst>
            </p:cNvPr>
            <p:cNvSpPr/>
            <p:nvPr/>
          </p:nvSpPr>
          <p:spPr>
            <a:xfrm>
              <a:off x="6481763" y="3633788"/>
              <a:ext cx="242888" cy="528637"/>
            </a:xfrm>
            <a:custGeom>
              <a:avLst/>
              <a:gdLst>
                <a:gd name="connsiteX0" fmla="*/ 4762 w 200025"/>
                <a:gd name="connsiteY0" fmla="*/ 538162 h 538162"/>
                <a:gd name="connsiteX1" fmla="*/ 0 w 200025"/>
                <a:gd name="connsiteY1" fmla="*/ 19050 h 538162"/>
                <a:gd name="connsiteX2" fmla="*/ 200025 w 200025"/>
                <a:gd name="connsiteY2" fmla="*/ 0 h 538162"/>
                <a:gd name="connsiteX0" fmla="*/ 4762 w 242888"/>
                <a:gd name="connsiteY0" fmla="*/ 528637 h 528637"/>
                <a:gd name="connsiteX1" fmla="*/ 0 w 242888"/>
                <a:gd name="connsiteY1" fmla="*/ 9525 h 528637"/>
                <a:gd name="connsiteX2" fmla="*/ 242888 w 242888"/>
                <a:gd name="connsiteY2" fmla="*/ 0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888" h="528637">
                  <a:moveTo>
                    <a:pt x="4762" y="528637"/>
                  </a:moveTo>
                  <a:cubicBezTo>
                    <a:pt x="3175" y="355600"/>
                    <a:pt x="1587" y="182562"/>
                    <a:pt x="0" y="9525"/>
                  </a:cubicBezTo>
                  <a:cubicBezTo>
                    <a:pt x="66675" y="3175"/>
                    <a:pt x="176213" y="6350"/>
                    <a:pt x="242888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7">
              <a:extLst>
                <a:ext uri="{FF2B5EF4-FFF2-40B4-BE49-F238E27FC236}">
                  <a16:creationId xmlns:a16="http://schemas.microsoft.com/office/drawing/2014/main" id="{F2A19BC2-7E89-049B-4822-5AE7D0AA8256}"/>
                </a:ext>
              </a:extLst>
            </p:cNvPr>
            <p:cNvSpPr/>
            <p:nvPr/>
          </p:nvSpPr>
          <p:spPr>
            <a:xfrm>
              <a:off x="6234077" y="4367009"/>
              <a:ext cx="152436" cy="181179"/>
            </a:xfrm>
            <a:custGeom>
              <a:avLst/>
              <a:gdLst>
                <a:gd name="connsiteX0" fmla="*/ 23848 w 152436"/>
                <a:gd name="connsiteY0" fmla="*/ 181179 h 181179"/>
                <a:gd name="connsiteX1" fmla="*/ 36 w 152436"/>
                <a:gd name="connsiteY1" fmla="*/ 52591 h 181179"/>
                <a:gd name="connsiteX2" fmla="*/ 28611 w 152436"/>
                <a:gd name="connsiteY2" fmla="*/ 24016 h 181179"/>
                <a:gd name="connsiteX3" fmla="*/ 71473 w 152436"/>
                <a:gd name="connsiteY3" fmla="*/ 204 h 181179"/>
                <a:gd name="connsiteX4" fmla="*/ 152436 w 152436"/>
                <a:gd name="connsiteY4" fmla="*/ 14491 h 18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36" h="181179">
                  <a:moveTo>
                    <a:pt x="23848" y="181179"/>
                  </a:moveTo>
                  <a:cubicBezTo>
                    <a:pt x="11545" y="129982"/>
                    <a:pt x="-758" y="78785"/>
                    <a:pt x="36" y="52591"/>
                  </a:cubicBezTo>
                  <a:cubicBezTo>
                    <a:pt x="830" y="26397"/>
                    <a:pt x="16705" y="32747"/>
                    <a:pt x="28611" y="24016"/>
                  </a:cubicBezTo>
                  <a:cubicBezTo>
                    <a:pt x="40517" y="15285"/>
                    <a:pt x="50836" y="1791"/>
                    <a:pt x="71473" y="204"/>
                  </a:cubicBezTo>
                  <a:cubicBezTo>
                    <a:pt x="92110" y="-1383"/>
                    <a:pt x="122273" y="6554"/>
                    <a:pt x="152436" y="1449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CED9760-43C4-3CCC-FC7A-7F1FD4626374}"/>
                </a:ext>
              </a:extLst>
            </p:cNvPr>
            <p:cNvSpPr/>
            <p:nvPr/>
          </p:nvSpPr>
          <p:spPr>
            <a:xfrm>
              <a:off x="6322343" y="2653298"/>
              <a:ext cx="324000" cy="324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n-ea"/>
                </a:rPr>
                <a:t>접속</a:t>
              </a: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66D9DE98-87B2-C92E-5011-A696087B4D63}"/>
                </a:ext>
              </a:extLst>
            </p:cNvPr>
            <p:cNvSpPr/>
            <p:nvPr/>
          </p:nvSpPr>
          <p:spPr>
            <a:xfrm>
              <a:off x="6318475" y="4097233"/>
              <a:ext cx="324000" cy="32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n-ea"/>
                </a:rPr>
                <a:t>접속</a:t>
              </a:r>
            </a:p>
          </p:txBody>
        </p:sp>
        <p:sp>
          <p:nvSpPr>
            <p:cNvPr id="32" name="사각형: 둥근 모서리 30">
              <a:extLst>
                <a:ext uri="{FF2B5EF4-FFF2-40B4-BE49-F238E27FC236}">
                  <a16:creationId xmlns:a16="http://schemas.microsoft.com/office/drawing/2014/main" id="{56FC35E9-B9C6-AB9A-EF21-4EB7F2118BBB}"/>
                </a:ext>
              </a:extLst>
            </p:cNvPr>
            <p:cNvSpPr/>
            <p:nvPr/>
          </p:nvSpPr>
          <p:spPr>
            <a:xfrm>
              <a:off x="4181470" y="2161973"/>
              <a:ext cx="1188000" cy="324000"/>
            </a:xfrm>
            <a:prstGeom prst="roundRect">
              <a:avLst>
                <a:gd name="adj" fmla="val 4118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바퀴</a:t>
              </a:r>
            </a:p>
          </p:txBody>
        </p:sp>
        <p:sp>
          <p:nvSpPr>
            <p:cNvPr id="33" name="사각형: 둥근 모서리 31">
              <a:extLst>
                <a:ext uri="{FF2B5EF4-FFF2-40B4-BE49-F238E27FC236}">
                  <a16:creationId xmlns:a16="http://schemas.microsoft.com/office/drawing/2014/main" id="{FE3971B9-74E1-D6F4-3653-4C828C39A84C}"/>
                </a:ext>
              </a:extLst>
            </p:cNvPr>
            <p:cNvSpPr/>
            <p:nvPr/>
          </p:nvSpPr>
          <p:spPr>
            <a:xfrm>
              <a:off x="6838947" y="2161973"/>
              <a:ext cx="1188000" cy="324000"/>
            </a:xfrm>
            <a:prstGeom prst="roundRect">
              <a:avLst>
                <a:gd name="adj" fmla="val 4118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바퀴</a:t>
              </a:r>
            </a:p>
          </p:txBody>
        </p:sp>
        <p:sp>
          <p:nvSpPr>
            <p:cNvPr id="34" name="사각형: 둥근 모서리 32">
              <a:extLst>
                <a:ext uri="{FF2B5EF4-FFF2-40B4-BE49-F238E27FC236}">
                  <a16:creationId xmlns:a16="http://schemas.microsoft.com/office/drawing/2014/main" id="{C7B98E8B-D9F4-E220-C896-F63795B03097}"/>
                </a:ext>
              </a:extLst>
            </p:cNvPr>
            <p:cNvSpPr/>
            <p:nvPr/>
          </p:nvSpPr>
          <p:spPr>
            <a:xfrm>
              <a:off x="4181470" y="4617321"/>
              <a:ext cx="1188000" cy="324000"/>
            </a:xfrm>
            <a:prstGeom prst="roundRect">
              <a:avLst>
                <a:gd name="adj" fmla="val 4118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바퀴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47FB63-4CEA-5CA1-DA12-2E9180D26037}"/>
                </a:ext>
              </a:extLst>
            </p:cNvPr>
            <p:cNvSpPr txBox="1"/>
            <p:nvPr/>
          </p:nvSpPr>
          <p:spPr>
            <a:xfrm>
              <a:off x="6867525" y="3138465"/>
              <a:ext cx="512961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ko-KR" altLang="en-US" sz="1100" b="1" dirty="0">
                  <a:solidFill>
                    <a:schemeClr val="tx2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기어박스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A72CC64-CB44-46E6-19C7-CD73413C9A23}"/>
                </a:ext>
              </a:extLst>
            </p:cNvPr>
            <p:cNvSpPr/>
            <p:nvPr/>
          </p:nvSpPr>
          <p:spPr>
            <a:xfrm>
              <a:off x="4799173" y="3291523"/>
              <a:ext cx="104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pc="-150" dirty="0">
                  <a:solidFill>
                    <a:sysClr val="windowText" lastClr="000000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건전지 홀더</a:t>
              </a: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20556E69-706D-BF74-AE45-48CA6B329AB9}"/>
                </a:ext>
              </a:extLst>
            </p:cNvPr>
            <p:cNvSpPr/>
            <p:nvPr/>
          </p:nvSpPr>
          <p:spPr>
            <a:xfrm>
              <a:off x="6800267" y="3377590"/>
              <a:ext cx="324000" cy="32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ysClr val="windowText" lastClr="000000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M</a:t>
              </a:r>
              <a:endParaRPr lang="ko-KR" altLang="en-US" dirty="0">
                <a:solidFill>
                  <a:sysClr val="windowText" lastClr="000000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3F44FD54-60D7-89F9-B0A7-095B9BB59721}"/>
                </a:ext>
              </a:extLst>
            </p:cNvPr>
            <p:cNvSpPr/>
            <p:nvPr/>
          </p:nvSpPr>
          <p:spPr>
            <a:xfrm>
              <a:off x="5443943" y="4867722"/>
              <a:ext cx="1461682" cy="361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600" spc="-150">
                  <a:solidFill>
                    <a:sysClr val="windowText" lastClr="000000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슬라이드</a:t>
              </a:r>
              <a:r>
                <a:rPr lang="en-US" altLang="ko-KR" sz="1600" spc="-150" dirty="0">
                  <a:solidFill>
                    <a:sysClr val="windowText" lastClr="000000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 </a:t>
              </a:r>
              <a:r>
                <a:rPr lang="ko-KR" altLang="en-US" sz="1600" spc="-150" dirty="0">
                  <a:solidFill>
                    <a:sysClr val="windowText" lastClr="000000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스위치</a:t>
              </a:r>
            </a:p>
          </p:txBody>
        </p:sp>
        <p:sp>
          <p:nvSpPr>
            <p:cNvPr id="40" name="사각형: 둥근 모서리 33">
              <a:extLst>
                <a:ext uri="{FF2B5EF4-FFF2-40B4-BE49-F238E27FC236}">
                  <a16:creationId xmlns:a16="http://schemas.microsoft.com/office/drawing/2014/main" id="{79D0E900-90AD-94B3-B7A4-12E5CCB97BA4}"/>
                </a:ext>
              </a:extLst>
            </p:cNvPr>
            <p:cNvSpPr/>
            <p:nvPr/>
          </p:nvSpPr>
          <p:spPr>
            <a:xfrm>
              <a:off x="6838947" y="4617321"/>
              <a:ext cx="1188000" cy="324000"/>
            </a:xfrm>
            <a:prstGeom prst="roundRect">
              <a:avLst>
                <a:gd name="adj" fmla="val 41181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바퀴</a:t>
              </a:r>
            </a:p>
          </p:txBody>
        </p:sp>
        <p:sp>
          <p:nvSpPr>
            <p:cNvPr id="41" name="자유형: 도형 39">
              <a:extLst>
                <a:ext uri="{FF2B5EF4-FFF2-40B4-BE49-F238E27FC236}">
                  <a16:creationId xmlns:a16="http://schemas.microsoft.com/office/drawing/2014/main" id="{732132ED-C544-7555-C1FF-AC165D185953}"/>
                </a:ext>
              </a:extLst>
            </p:cNvPr>
            <p:cNvSpPr/>
            <p:nvPr/>
          </p:nvSpPr>
          <p:spPr>
            <a:xfrm>
              <a:off x="6619875" y="2857500"/>
              <a:ext cx="1504950" cy="1371600"/>
            </a:xfrm>
            <a:custGeom>
              <a:avLst/>
              <a:gdLst>
                <a:gd name="connsiteX0" fmla="*/ 0 w 1504950"/>
                <a:gd name="connsiteY0" fmla="*/ 0 h 1371600"/>
                <a:gd name="connsiteX1" fmla="*/ 57150 w 1504950"/>
                <a:gd name="connsiteY1" fmla="*/ 0 h 1371600"/>
                <a:gd name="connsiteX2" fmla="*/ 990600 w 1504950"/>
                <a:gd name="connsiteY2" fmla="*/ 9525 h 1371600"/>
                <a:gd name="connsiteX3" fmla="*/ 1057275 w 1504950"/>
                <a:gd name="connsiteY3" fmla="*/ 66675 h 1371600"/>
                <a:gd name="connsiteX4" fmla="*/ 1143000 w 1504950"/>
                <a:gd name="connsiteY4" fmla="*/ 276225 h 1371600"/>
                <a:gd name="connsiteX5" fmla="*/ 1152525 w 1504950"/>
                <a:gd name="connsiteY5" fmla="*/ 657225 h 1371600"/>
                <a:gd name="connsiteX6" fmla="*/ 1190625 w 1504950"/>
                <a:gd name="connsiteY6" fmla="*/ 1057275 h 1371600"/>
                <a:gd name="connsiteX7" fmla="*/ 1304925 w 1504950"/>
                <a:gd name="connsiteY7" fmla="*/ 1247775 h 1371600"/>
                <a:gd name="connsiteX8" fmla="*/ 1504950 w 1504950"/>
                <a:gd name="connsiteY8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4950" h="1371600">
                  <a:moveTo>
                    <a:pt x="0" y="0"/>
                  </a:moveTo>
                  <a:lnTo>
                    <a:pt x="57150" y="0"/>
                  </a:lnTo>
                  <a:lnTo>
                    <a:pt x="990600" y="9525"/>
                  </a:lnTo>
                  <a:cubicBezTo>
                    <a:pt x="1157287" y="20637"/>
                    <a:pt x="1031875" y="22225"/>
                    <a:pt x="1057275" y="66675"/>
                  </a:cubicBezTo>
                  <a:cubicBezTo>
                    <a:pt x="1082675" y="111125"/>
                    <a:pt x="1127125" y="177800"/>
                    <a:pt x="1143000" y="276225"/>
                  </a:cubicBezTo>
                  <a:cubicBezTo>
                    <a:pt x="1158875" y="374650"/>
                    <a:pt x="1144588" y="527050"/>
                    <a:pt x="1152525" y="657225"/>
                  </a:cubicBezTo>
                  <a:cubicBezTo>
                    <a:pt x="1160463" y="787400"/>
                    <a:pt x="1165225" y="958850"/>
                    <a:pt x="1190625" y="1057275"/>
                  </a:cubicBezTo>
                  <a:cubicBezTo>
                    <a:pt x="1216025" y="1155700"/>
                    <a:pt x="1252538" y="1195388"/>
                    <a:pt x="1304925" y="1247775"/>
                  </a:cubicBezTo>
                  <a:cubicBezTo>
                    <a:pt x="1357312" y="1300162"/>
                    <a:pt x="1431131" y="1335881"/>
                    <a:pt x="1504950" y="1371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0A7C7017-497F-2B2B-CC81-CCE5838EE4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1192" y="2609797"/>
              <a:ext cx="5151255" cy="12656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14511731-4046-636E-A7F1-B88FC2ED7F6B}"/>
                </a:ext>
              </a:extLst>
            </p:cNvPr>
            <p:cNvCxnSpPr>
              <a:cxnSpLocks/>
            </p:cNvCxnSpPr>
            <p:nvPr/>
          </p:nvCxnSpPr>
          <p:spPr>
            <a:xfrm>
              <a:off x="3311192" y="4478941"/>
              <a:ext cx="1404000" cy="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8303A2BF-24D1-28B6-04D8-8F728A2A2665}"/>
                </a:ext>
              </a:extLst>
            </p:cNvPr>
            <p:cNvCxnSpPr/>
            <p:nvPr/>
          </p:nvCxnSpPr>
          <p:spPr>
            <a:xfrm>
              <a:off x="8497648" y="2876550"/>
              <a:ext cx="0" cy="1270578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141D47A2-0E7C-77BA-7346-A1FC93E88EC0}"/>
                </a:ext>
              </a:extLst>
            </p:cNvPr>
            <p:cNvCxnSpPr/>
            <p:nvPr/>
          </p:nvCxnSpPr>
          <p:spPr>
            <a:xfrm>
              <a:off x="8508521" y="4331968"/>
              <a:ext cx="0" cy="14400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82B9477D-18A4-3E05-A4C2-C24577A7873B}"/>
                </a:ext>
              </a:extLst>
            </p:cNvPr>
            <p:cNvCxnSpPr/>
            <p:nvPr/>
          </p:nvCxnSpPr>
          <p:spPr>
            <a:xfrm>
              <a:off x="8488121" y="2581638"/>
              <a:ext cx="0" cy="14400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D6655DF6-46A2-80C3-AD97-715D40A16355}"/>
                </a:ext>
              </a:extLst>
            </p:cNvPr>
            <p:cNvCxnSpPr>
              <a:cxnSpLocks/>
            </p:cNvCxnSpPr>
            <p:nvPr/>
          </p:nvCxnSpPr>
          <p:spPr>
            <a:xfrm>
              <a:off x="3311192" y="2974312"/>
              <a:ext cx="0" cy="1153766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44E0F625-4ADF-5E96-20F7-94FF9D071FC3}"/>
                </a:ext>
              </a:extLst>
            </p:cNvPr>
            <p:cNvCxnSpPr/>
            <p:nvPr/>
          </p:nvCxnSpPr>
          <p:spPr>
            <a:xfrm>
              <a:off x="3313888" y="2609797"/>
              <a:ext cx="0" cy="18000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5FAEC1F2-E1EE-C28C-3EF6-E872D07DB82B}"/>
                </a:ext>
              </a:extLst>
            </p:cNvPr>
            <p:cNvCxnSpPr/>
            <p:nvPr/>
          </p:nvCxnSpPr>
          <p:spPr>
            <a:xfrm>
              <a:off x="3320717" y="4303393"/>
              <a:ext cx="0" cy="14400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EDC71B0F-D737-1EE3-CB54-C3AE987C25E9}"/>
                </a:ext>
              </a:extLst>
            </p:cNvPr>
            <p:cNvCxnSpPr>
              <a:cxnSpLocks/>
            </p:cNvCxnSpPr>
            <p:nvPr/>
          </p:nvCxnSpPr>
          <p:spPr>
            <a:xfrm>
              <a:off x="6810375" y="3270564"/>
              <a:ext cx="354509" cy="1936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0AAE16DB-B363-6B9D-5A30-9834F89AE077}"/>
                </a:ext>
              </a:extLst>
            </p:cNvPr>
            <p:cNvCxnSpPr>
              <a:cxnSpLocks/>
            </p:cNvCxnSpPr>
            <p:nvPr/>
          </p:nvCxnSpPr>
          <p:spPr>
            <a:xfrm>
              <a:off x="6733419" y="3614331"/>
              <a:ext cx="354509" cy="1936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10559401" y="1956538"/>
            <a:ext cx="1539524" cy="1265442"/>
            <a:chOff x="9609022" y="3532575"/>
            <a:chExt cx="1539524" cy="126544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9022" y="3532575"/>
              <a:ext cx="1539524" cy="1265442"/>
            </a:xfrm>
            <a:prstGeom prst="rect">
              <a:avLst/>
            </a:prstGeom>
          </p:spPr>
        </p:pic>
        <p:sp>
          <p:nvSpPr>
            <p:cNvPr id="10" name="타원 9"/>
            <p:cNvSpPr/>
            <p:nvPr/>
          </p:nvSpPr>
          <p:spPr>
            <a:xfrm>
              <a:off x="10137078" y="3901847"/>
              <a:ext cx="725707" cy="73761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9014522" y="1993118"/>
            <a:ext cx="1842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b="1" dirty="0" smtClean="0">
                <a:latin typeface="+mj-ea"/>
                <a:ea typeface="+mj-ea"/>
              </a:rPr>
              <a:t>※ </a:t>
            </a:r>
            <a:r>
              <a:rPr lang="ko-KR" altLang="en-US" sz="1400" b="1" dirty="0" smtClean="0">
                <a:latin typeface="+mj-ea"/>
                <a:ea typeface="+mj-ea"/>
              </a:rPr>
              <a:t>주의사항</a:t>
            </a:r>
            <a:endParaRPr lang="en-US" altLang="ko-KR" sz="1400" b="1" dirty="0" smtClean="0">
              <a:latin typeface="+mj-ea"/>
              <a:ea typeface="+mj-ea"/>
            </a:endParaRPr>
          </a:p>
          <a:p>
            <a:pPr algn="l"/>
            <a:r>
              <a:rPr lang="ko-KR" altLang="en-US" sz="1400" b="1" dirty="0" smtClean="0">
                <a:latin typeface="+mj-ea"/>
                <a:ea typeface="+mj-ea"/>
              </a:rPr>
              <a:t>스위치 </a:t>
            </a:r>
            <a:r>
              <a:rPr lang="en-US" altLang="ko-KR" sz="1400" b="1" dirty="0" smtClean="0">
                <a:latin typeface="+mj-ea"/>
                <a:ea typeface="+mj-ea"/>
              </a:rPr>
              <a:t>: 2</a:t>
            </a:r>
            <a:r>
              <a:rPr lang="ko-KR" altLang="en-US" sz="1400" b="1" dirty="0" smtClean="0">
                <a:latin typeface="+mj-ea"/>
                <a:ea typeface="+mj-ea"/>
              </a:rPr>
              <a:t>개의 선이 </a:t>
            </a:r>
            <a:endParaRPr lang="en-US" altLang="ko-KR" sz="1400" b="1" dirty="0" smtClean="0">
              <a:latin typeface="+mj-ea"/>
              <a:ea typeface="+mj-ea"/>
            </a:endParaRPr>
          </a:p>
          <a:p>
            <a:pPr algn="l"/>
            <a:r>
              <a:rPr lang="ko-KR" altLang="en-US" sz="1400" b="1" dirty="0" smtClean="0">
                <a:latin typeface="+mj-ea"/>
                <a:ea typeface="+mj-ea"/>
              </a:rPr>
              <a:t>닿지 않게 한다</a:t>
            </a:r>
            <a:r>
              <a:rPr lang="en-US" altLang="ko-KR" sz="1400" b="1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014522" y="3310893"/>
            <a:ext cx="26356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b="1" dirty="0" smtClean="0">
                <a:latin typeface="+mj-ea"/>
                <a:ea typeface="+mj-ea"/>
              </a:rPr>
              <a:t>LED</a:t>
            </a:r>
            <a:r>
              <a:rPr lang="ko-KR" altLang="en-US" sz="1400" b="1" dirty="0" smtClean="0">
                <a:latin typeface="+mj-ea"/>
                <a:ea typeface="+mj-ea"/>
              </a:rPr>
              <a:t> </a:t>
            </a:r>
            <a:r>
              <a:rPr lang="en-US" altLang="ko-KR" sz="1400" b="1" dirty="0" smtClean="0">
                <a:latin typeface="+mj-ea"/>
                <a:ea typeface="+mj-ea"/>
              </a:rPr>
              <a:t>: </a:t>
            </a:r>
            <a:r>
              <a:rPr lang="ko-KR" altLang="en-US" sz="1400" b="1" dirty="0" smtClean="0">
                <a:latin typeface="+mj-ea"/>
                <a:ea typeface="+mj-ea"/>
              </a:rPr>
              <a:t>전선 연결의 어려움</a:t>
            </a:r>
            <a:endParaRPr lang="en-US" altLang="ko-KR" sz="1400" b="1" dirty="0" smtClean="0">
              <a:latin typeface="+mj-ea"/>
              <a:ea typeface="+mj-ea"/>
            </a:endParaRPr>
          </a:p>
          <a:p>
            <a:pPr marL="285750" indent="-285750" algn="l">
              <a:buFontTx/>
              <a:buChar char="-"/>
            </a:pPr>
            <a:r>
              <a:rPr lang="en-US" altLang="ko-KR" sz="1400" b="1" dirty="0" smtClean="0">
                <a:latin typeface="+mj-ea"/>
                <a:ea typeface="+mj-ea"/>
              </a:rPr>
              <a:t>LED </a:t>
            </a:r>
            <a:r>
              <a:rPr lang="ko-KR" altLang="en-US" sz="1400" b="1" dirty="0" smtClean="0">
                <a:latin typeface="+mj-ea"/>
                <a:ea typeface="+mj-ea"/>
              </a:rPr>
              <a:t>끝을 약간 휜다</a:t>
            </a:r>
            <a:r>
              <a:rPr lang="en-US" altLang="ko-KR" sz="1400" b="1" dirty="0" smtClean="0">
                <a:latin typeface="+mj-ea"/>
                <a:ea typeface="+mj-ea"/>
              </a:rPr>
              <a:t>.</a:t>
            </a:r>
          </a:p>
          <a:p>
            <a:pPr marL="285750" indent="-285750" algn="l">
              <a:buFontTx/>
              <a:buChar char="-"/>
            </a:pPr>
            <a:r>
              <a:rPr lang="ko-KR" altLang="en-US" sz="1400" b="1" dirty="0" smtClean="0">
                <a:latin typeface="+mj-ea"/>
                <a:ea typeface="+mj-ea"/>
              </a:rPr>
              <a:t>전선의 피복을 살짝 벗겨서</a:t>
            </a:r>
            <a:endParaRPr lang="en-US" altLang="ko-KR" sz="1400" b="1" dirty="0" smtClean="0">
              <a:latin typeface="+mj-ea"/>
              <a:ea typeface="+mj-ea"/>
            </a:endParaRPr>
          </a:p>
          <a:p>
            <a:pPr algn="l"/>
            <a:r>
              <a:rPr lang="en-US" altLang="ko-KR" sz="1400" b="1" dirty="0">
                <a:latin typeface="+mj-ea"/>
                <a:ea typeface="+mj-ea"/>
              </a:rPr>
              <a:t> </a:t>
            </a:r>
            <a:r>
              <a:rPr lang="en-US" altLang="ko-KR" sz="1400" b="1" dirty="0" smtClean="0">
                <a:latin typeface="+mj-ea"/>
                <a:ea typeface="+mj-ea"/>
              </a:rPr>
              <a:t>    1~2</a:t>
            </a:r>
            <a:r>
              <a:rPr lang="ko-KR" altLang="en-US" sz="1400" b="1" dirty="0" smtClean="0">
                <a:latin typeface="+mj-ea"/>
                <a:ea typeface="+mj-ea"/>
              </a:rPr>
              <a:t>바퀴 정도 감는다</a:t>
            </a:r>
            <a:r>
              <a:rPr lang="en-US" altLang="ko-KR" sz="1400" b="1" dirty="0" smtClean="0">
                <a:latin typeface="+mj-ea"/>
                <a:ea typeface="+mj-ea"/>
              </a:rPr>
              <a:t>.</a:t>
            </a:r>
          </a:p>
          <a:p>
            <a:pPr algn="l"/>
            <a:endParaRPr lang="en-US" altLang="ko-KR" sz="1400" b="1" dirty="0" smtClean="0">
              <a:latin typeface="+mj-ea"/>
              <a:ea typeface="+mj-ea"/>
            </a:endParaRPr>
          </a:p>
          <a:p>
            <a:pPr algn="l"/>
            <a:r>
              <a:rPr lang="en-US" altLang="ko-KR" sz="1400" b="1" dirty="0" smtClean="0">
                <a:latin typeface="+mj-ea"/>
                <a:ea typeface="+mj-ea"/>
              </a:rPr>
              <a:t>※ </a:t>
            </a:r>
            <a:r>
              <a:rPr lang="ko-KR" altLang="en-US" sz="1400" b="1" dirty="0" smtClean="0">
                <a:latin typeface="+mj-ea"/>
                <a:ea typeface="+mj-ea"/>
              </a:rPr>
              <a:t>긴 쪽 </a:t>
            </a:r>
            <a:r>
              <a:rPr lang="en-US" altLang="ko-KR" sz="1400" b="1" dirty="0" smtClean="0">
                <a:latin typeface="+mj-ea"/>
                <a:ea typeface="+mj-ea"/>
              </a:rPr>
              <a:t>: (+), </a:t>
            </a:r>
            <a:r>
              <a:rPr lang="ko-KR" altLang="en-US" sz="1400" b="1" dirty="0" smtClean="0">
                <a:latin typeface="+mj-ea"/>
                <a:ea typeface="+mj-ea"/>
              </a:rPr>
              <a:t>짧은 쪽 </a:t>
            </a:r>
            <a:r>
              <a:rPr lang="en-US" altLang="ko-KR" sz="1400" b="1" dirty="0" smtClean="0">
                <a:latin typeface="+mj-ea"/>
                <a:ea typeface="+mj-ea"/>
              </a:rPr>
              <a:t>: (-)</a:t>
            </a: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436033" y="5154191"/>
            <a:ext cx="1048955" cy="356249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196723" y="5146230"/>
            <a:ext cx="1423347" cy="69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그룹 65"/>
          <p:cNvGrpSpPr/>
          <p:nvPr/>
        </p:nvGrpSpPr>
        <p:grpSpPr>
          <a:xfrm>
            <a:off x="737832" y="1161099"/>
            <a:ext cx="10716336" cy="5464562"/>
            <a:chOff x="165483" y="1202254"/>
            <a:chExt cx="10716336" cy="546456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60000">
              <a:off x="4090149" y="1202254"/>
              <a:ext cx="6791670" cy="5464562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317818" y="2342000"/>
              <a:ext cx="4098881" cy="3132279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4133850" y="2819400"/>
              <a:ext cx="1558542" cy="21240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3280668" y="2498831"/>
              <a:ext cx="853182" cy="3205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 flipV="1">
              <a:off x="3280668" y="4943476"/>
              <a:ext cx="853182" cy="433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0" name="타원 59"/>
            <p:cNvSpPr/>
            <p:nvPr/>
          </p:nvSpPr>
          <p:spPr>
            <a:xfrm>
              <a:off x="897383" y="3908140"/>
              <a:ext cx="1598322" cy="16540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03238" y="5641527"/>
              <a:ext cx="4320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1400" b="1" dirty="0" smtClean="0">
                  <a:latin typeface="+mj-ea"/>
                  <a:ea typeface="+mj-ea"/>
                </a:rPr>
                <a:t>※ LED</a:t>
              </a:r>
              <a:r>
                <a:rPr lang="ko-KR" altLang="en-US" sz="1400" b="1" dirty="0" smtClean="0">
                  <a:latin typeface="+mj-ea"/>
                  <a:ea typeface="+mj-ea"/>
                </a:rPr>
                <a:t>나 전선이 많이 겹치는 곳의 고정이 힘들다면</a:t>
              </a:r>
              <a:endParaRPr lang="en-US" altLang="ko-KR" sz="1400" b="1" dirty="0" smtClean="0">
                <a:latin typeface="+mj-ea"/>
                <a:ea typeface="+mj-ea"/>
              </a:endParaRPr>
            </a:p>
            <a:p>
              <a:pPr algn="l"/>
              <a:r>
                <a:rPr lang="ko-KR" altLang="en-US" sz="1400" b="1" dirty="0" smtClean="0">
                  <a:latin typeface="+mj-ea"/>
                  <a:ea typeface="+mj-ea"/>
                </a:rPr>
                <a:t>그림과 같이 테이프로 고정하는 것도 방법이다</a:t>
              </a:r>
              <a:r>
                <a:rPr lang="en-US" altLang="ko-KR" sz="1400" b="1" dirty="0" smtClean="0">
                  <a:latin typeface="+mj-ea"/>
                  <a:ea typeface="+mj-ea"/>
                </a:rPr>
                <a:t>.</a:t>
              </a:r>
            </a:p>
          </p:txBody>
        </p:sp>
      </p:grp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내용 개체 틀 2"/>
          <p:cNvSpPr txBox="1">
            <a:spLocks/>
          </p:cNvSpPr>
          <p:nvPr/>
        </p:nvSpPr>
        <p:spPr>
          <a:xfrm>
            <a:off x="609600" y="710252"/>
            <a:ext cx="10972800" cy="581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1778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itchFamily="34" charset="0"/>
                <a:ea typeface="HY그래픽M" pitchFamily="18" charset="-127"/>
                <a:cs typeface="Arial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3) </a:t>
            </a:r>
            <a:r>
              <a:rPr lang="ko-KR" altLang="en-US" sz="2000" dirty="0" err="1" smtClean="0">
                <a:latin typeface="+mn-ea"/>
                <a:ea typeface="+mn-ea"/>
              </a:rPr>
              <a:t>회로도를</a:t>
            </a:r>
            <a:r>
              <a:rPr lang="ko-KR" altLang="en-US" sz="2000" dirty="0" smtClean="0">
                <a:latin typeface="+mn-ea"/>
                <a:ea typeface="+mn-ea"/>
              </a:rPr>
              <a:t> 완성한다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   ④ </a:t>
            </a:r>
            <a:r>
              <a:rPr lang="ko-KR" altLang="en-US" sz="2000" dirty="0" err="1">
                <a:latin typeface="+mn-ea"/>
                <a:ea typeface="+mn-ea"/>
              </a:rPr>
              <a:t>회로도에</a:t>
            </a:r>
            <a:r>
              <a:rPr lang="ko-KR" altLang="en-US" sz="2000" dirty="0">
                <a:latin typeface="+mn-ea"/>
                <a:ea typeface="+mn-ea"/>
              </a:rPr>
              <a:t> 따라 스위치와 </a:t>
            </a:r>
            <a:r>
              <a:rPr lang="en-US" altLang="ko-KR" sz="2000" dirty="0">
                <a:latin typeface="+mn-ea"/>
                <a:ea typeface="+mn-ea"/>
              </a:rPr>
              <a:t>LED</a:t>
            </a:r>
            <a:r>
              <a:rPr lang="ko-KR" altLang="en-US" sz="2000" dirty="0">
                <a:latin typeface="+mn-ea"/>
                <a:ea typeface="+mn-ea"/>
              </a:rPr>
              <a:t>를 배선한다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07932" y="193457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400" b="1" dirty="0" smtClean="0">
                <a:latin typeface="+mj-ea"/>
                <a:ea typeface="+mj-ea"/>
              </a:rPr>
              <a:t>완성도</a:t>
            </a:r>
            <a:endParaRPr lang="en-US" altLang="ko-KR" sz="14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982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804" y="3796083"/>
            <a:ext cx="5074142" cy="2727521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내용 개체 틀 2"/>
          <p:cNvSpPr txBox="1">
            <a:spLocks/>
          </p:cNvSpPr>
          <p:nvPr/>
        </p:nvSpPr>
        <p:spPr>
          <a:xfrm>
            <a:off x="609600" y="710252"/>
            <a:ext cx="10972800" cy="581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1778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itchFamily="34" charset="0"/>
                <a:ea typeface="HY그래픽M" pitchFamily="18" charset="-127"/>
                <a:cs typeface="Arial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4) </a:t>
            </a:r>
            <a:r>
              <a:rPr lang="ko-KR" altLang="en-US" sz="2000" dirty="0" smtClean="0">
                <a:latin typeface="+mn-ea"/>
                <a:ea typeface="+mn-ea"/>
              </a:rPr>
              <a:t>외관을 조립하고 완성한다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  ④ 차체</a:t>
            </a:r>
            <a:r>
              <a:rPr lang="en-US" altLang="ko-KR" sz="2000" dirty="0" smtClean="0">
                <a:latin typeface="+mn-ea"/>
              </a:rPr>
              <a:t>(</a:t>
            </a:r>
            <a:r>
              <a:rPr lang="en-US" altLang="ko-KR" sz="2000" dirty="0">
                <a:latin typeface="+mn-ea"/>
              </a:rPr>
              <a:t>X2</a:t>
            </a:r>
            <a:r>
              <a:rPr lang="en-US" altLang="ko-KR" sz="2000" dirty="0" smtClean="0">
                <a:latin typeface="+mn-ea"/>
              </a:rPr>
              <a:t>)</a:t>
            </a:r>
            <a:r>
              <a:rPr lang="ko-KR" altLang="en-US" sz="2000" dirty="0" smtClean="0">
                <a:latin typeface="+mn-ea"/>
                <a:ea typeface="+mn-ea"/>
              </a:rPr>
              <a:t>를 아래 그림과 같이 준비하고 양쪽으로 세운다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ko-KR" sz="2000" dirty="0">
              <a:latin typeface="+mn-ea"/>
              <a:ea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194880" y="1883004"/>
            <a:ext cx="5857876" cy="1847850"/>
            <a:chOff x="266699" y="1895475"/>
            <a:chExt cx="6833365" cy="230728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99" y="1895475"/>
              <a:ext cx="6833365" cy="1887038"/>
            </a:xfrm>
            <a:prstGeom prst="rect">
              <a:avLst/>
            </a:prstGeom>
          </p:spPr>
        </p:pic>
        <p:cxnSp>
          <p:nvCxnSpPr>
            <p:cNvPr id="17" name="직선 연결선 16"/>
            <p:cNvCxnSpPr/>
            <p:nvPr/>
          </p:nvCxnSpPr>
          <p:spPr>
            <a:xfrm>
              <a:off x="5601918" y="3733551"/>
              <a:ext cx="5442" cy="201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957189" y="3733552"/>
              <a:ext cx="5442" cy="201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>
              <a:off x="5627771" y="3834244"/>
              <a:ext cx="13008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941662" y="3819550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b="1" dirty="0" smtClean="0">
                  <a:latin typeface="+mj-ea"/>
                  <a:ea typeface="+mj-ea"/>
                </a:rPr>
                <a:t>5cm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395682" y="3747432"/>
              <a:ext cx="5442" cy="201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750953" y="3747433"/>
              <a:ext cx="5442" cy="201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>
              <a:off x="421535" y="3848125"/>
              <a:ext cx="13008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35426" y="3833431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b="1" dirty="0" smtClean="0">
                  <a:latin typeface="+mj-ea"/>
                  <a:ea typeface="+mj-ea"/>
                </a:rPr>
                <a:t>5cm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 rot="5400000">
              <a:off x="3523047" y="3056425"/>
              <a:ext cx="5442" cy="201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5400000">
              <a:off x="3523047" y="3617441"/>
              <a:ext cx="5442" cy="201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flipH="1">
              <a:off x="3522327" y="3161331"/>
              <a:ext cx="8381" cy="55408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0708" y="3257756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b="1" dirty="0" smtClean="0">
                  <a:latin typeface="+mj-ea"/>
                  <a:ea typeface="+mj-ea"/>
                </a:rPr>
                <a:t>2.1cm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5394408" y="2918460"/>
              <a:ext cx="409575" cy="413746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78550" y="2469521"/>
              <a:ext cx="4572389" cy="384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ko-KR" sz="1400" b="1" dirty="0" smtClean="0">
                  <a:latin typeface="+mj-ea"/>
                  <a:ea typeface="+mj-ea"/>
                </a:rPr>
                <a:t>※ </a:t>
              </a:r>
              <a:r>
                <a:rPr lang="ko-KR" altLang="en-US" sz="1400" b="1" dirty="0" smtClean="0">
                  <a:latin typeface="+mj-ea"/>
                  <a:ea typeface="+mj-ea"/>
                </a:rPr>
                <a:t>빨대와 </a:t>
              </a:r>
              <a:r>
                <a:rPr lang="ko-KR" altLang="en-US" sz="1400" b="1" dirty="0" err="1" smtClean="0">
                  <a:latin typeface="+mj-ea"/>
                  <a:ea typeface="+mj-ea"/>
                </a:rPr>
                <a:t>육각축이</a:t>
              </a:r>
              <a:r>
                <a:rPr lang="ko-KR" altLang="en-US" sz="1400" b="1" dirty="0" smtClean="0">
                  <a:latin typeface="+mj-ea"/>
                  <a:ea typeface="+mj-ea"/>
                </a:rPr>
                <a:t> 통과하도록 구멍을 뚫는다</a:t>
              </a:r>
              <a:r>
                <a:rPr lang="en-US" altLang="ko-KR" sz="1400" b="1" dirty="0" smtClean="0">
                  <a:latin typeface="+mj-ea"/>
                  <a:ea typeface="+mj-ea"/>
                </a:rPr>
                <a:t>.</a:t>
              </a:r>
            </a:p>
          </p:txBody>
        </p:sp>
        <p:sp>
          <p:nvSpPr>
            <p:cNvPr id="32" name="타원 31"/>
            <p:cNvSpPr/>
            <p:nvPr/>
          </p:nvSpPr>
          <p:spPr>
            <a:xfrm>
              <a:off x="1542763" y="2934748"/>
              <a:ext cx="409575" cy="413746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7643946" y="4219692"/>
            <a:ext cx="3080320" cy="2089567"/>
            <a:chOff x="7479535" y="1895634"/>
            <a:chExt cx="3080320" cy="208956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3343" y="1895634"/>
              <a:ext cx="2391177" cy="208956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913524" y="240037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dirty="0" smtClean="0">
                  <a:latin typeface="+mj-ea"/>
                  <a:ea typeface="+mj-ea"/>
                </a:rPr>
                <a:t>차체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79535" y="240037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dirty="0" smtClean="0">
                  <a:latin typeface="+mj-ea"/>
                  <a:ea typeface="+mj-ea"/>
                </a:rPr>
                <a:t>차체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80773" y="334711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b="1" smtClean="0">
                  <a:latin typeface="+mj-ea"/>
                  <a:ea typeface="+mj-ea"/>
                </a:rPr>
                <a:t>밑판</a:t>
              </a:r>
              <a:endParaRPr lang="ko-KR" altLang="en-US" b="1" dirty="0" smtClean="0">
                <a:latin typeface="+mj-ea"/>
                <a:ea typeface="+mj-ea"/>
              </a:endParaRPr>
            </a:p>
          </p:txBody>
        </p:sp>
      </p:grpSp>
      <p:sp>
        <p:nvSpPr>
          <p:cNvPr id="39" name="타원 38"/>
          <p:cNvSpPr/>
          <p:nvPr/>
        </p:nvSpPr>
        <p:spPr>
          <a:xfrm>
            <a:off x="4382956" y="5386038"/>
            <a:ext cx="783317" cy="795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480013" y="5743234"/>
            <a:ext cx="305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dirty="0" smtClean="0">
                <a:latin typeface="+mj-ea"/>
                <a:ea typeface="+mj-ea"/>
              </a:rPr>
              <a:t>차체나 밑판에 구멍을 내어 </a:t>
            </a:r>
            <a:endParaRPr lang="en-US" altLang="ko-KR" b="1" dirty="0" smtClean="0">
              <a:latin typeface="+mj-ea"/>
              <a:ea typeface="+mj-ea"/>
            </a:endParaRPr>
          </a:p>
          <a:p>
            <a:pPr algn="l"/>
            <a:r>
              <a:rPr lang="ko-KR" altLang="en-US" b="1" dirty="0" smtClean="0">
                <a:latin typeface="+mj-ea"/>
                <a:ea typeface="+mj-ea"/>
              </a:rPr>
              <a:t>스위치를 부착한다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  <a:endParaRPr lang="ko-KR" altLang="en-US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227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내용 개체 틀 2"/>
          <p:cNvSpPr txBox="1">
            <a:spLocks/>
          </p:cNvSpPr>
          <p:nvPr/>
        </p:nvSpPr>
        <p:spPr>
          <a:xfrm>
            <a:off x="609600" y="710252"/>
            <a:ext cx="10972800" cy="581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1778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itchFamily="34" charset="0"/>
                <a:ea typeface="HY그래픽M" pitchFamily="18" charset="-127"/>
                <a:cs typeface="Arial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4) </a:t>
            </a:r>
            <a:r>
              <a:rPr lang="ko-KR" altLang="en-US" sz="2000" dirty="0" smtClean="0">
                <a:latin typeface="+mn-ea"/>
                <a:ea typeface="+mn-ea"/>
              </a:rPr>
              <a:t>외관을 조립하고 완성한다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600" dirty="0" smtClean="0">
                <a:latin typeface="+mj-ea"/>
              </a:rPr>
              <a:t>   </a:t>
            </a:r>
            <a:r>
              <a:rPr lang="ko-KR" altLang="en-US" sz="2000" dirty="0" smtClean="0">
                <a:latin typeface="+mn-ea"/>
                <a:ea typeface="+mn-ea"/>
              </a:rPr>
              <a:t>⑤</a:t>
            </a:r>
            <a:r>
              <a:rPr lang="ko-KR" altLang="en-US" sz="1600" dirty="0" smtClean="0">
                <a:latin typeface="+mj-ea"/>
              </a:rPr>
              <a:t> </a:t>
            </a:r>
            <a:r>
              <a:rPr lang="ko-KR" altLang="en-US" sz="2000" dirty="0" smtClean="0">
                <a:latin typeface="+mn-ea"/>
                <a:ea typeface="+mn-ea"/>
              </a:rPr>
              <a:t>축이 회전하면서 비틀어지지 않게 빨대는 끼우고 바퀴 크기에 맞게 </a:t>
            </a:r>
            <a:r>
              <a:rPr lang="ko-KR" altLang="en-US" sz="2000" dirty="0" err="1" smtClean="0">
                <a:latin typeface="+mn-ea"/>
                <a:ea typeface="+mn-ea"/>
              </a:rPr>
              <a:t>제단한다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ko-KR" sz="2000" dirty="0">
              <a:latin typeface="+mn-ea"/>
              <a:ea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631" y="1926598"/>
            <a:ext cx="1890625" cy="1993765"/>
          </a:xfrm>
          <a:prstGeom prst="rect">
            <a:avLst/>
          </a:prstGeom>
        </p:spPr>
      </p:pic>
      <p:sp>
        <p:nvSpPr>
          <p:cNvPr id="36" name="타원 35"/>
          <p:cNvSpPr/>
          <p:nvPr/>
        </p:nvSpPr>
        <p:spPr>
          <a:xfrm>
            <a:off x="2232417" y="2923481"/>
            <a:ext cx="711654" cy="656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9010" y="3965728"/>
            <a:ext cx="4665253" cy="246879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921" y="3669624"/>
            <a:ext cx="3050437" cy="287137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375401" y="3312185"/>
            <a:ext cx="434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dirty="0" smtClean="0">
                <a:latin typeface="+mj-ea"/>
                <a:ea typeface="+mj-ea"/>
              </a:rPr>
              <a:t>⑥ 바퀴를 겹쳐 붙이고 차체에 부착한다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678338" y="5299409"/>
            <a:ext cx="782489" cy="780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598260" y="5420470"/>
            <a:ext cx="319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1" dirty="0" smtClean="0">
                <a:latin typeface="+mj-ea"/>
                <a:ea typeface="+mj-ea"/>
              </a:rPr>
              <a:t>※</a:t>
            </a:r>
            <a:r>
              <a:rPr lang="ko-KR" altLang="en-US" b="1" dirty="0" smtClean="0">
                <a:latin typeface="+mj-ea"/>
                <a:ea typeface="+mj-ea"/>
              </a:rPr>
              <a:t> 바퀴가 헛돌지 않도록</a:t>
            </a:r>
            <a:endParaRPr lang="en-US" altLang="ko-KR" b="1" dirty="0" smtClean="0">
              <a:latin typeface="+mj-ea"/>
              <a:ea typeface="+mj-ea"/>
            </a:endParaRPr>
          </a:p>
          <a:p>
            <a:pPr algn="l"/>
            <a:r>
              <a:rPr lang="en-US" altLang="ko-KR" b="1" dirty="0" smtClean="0">
                <a:latin typeface="+mj-ea"/>
                <a:ea typeface="+mj-ea"/>
              </a:rPr>
              <a:t>   </a:t>
            </a:r>
            <a:r>
              <a:rPr lang="ko-KR" altLang="en-US" b="1" dirty="0" smtClean="0">
                <a:latin typeface="+mj-ea"/>
                <a:ea typeface="+mj-ea"/>
              </a:rPr>
              <a:t>덧대어 단단하게 고정한다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  <a:endParaRPr lang="ko-KR" altLang="en-US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414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내용 개체 틀 2"/>
          <p:cNvSpPr txBox="1">
            <a:spLocks/>
          </p:cNvSpPr>
          <p:nvPr/>
        </p:nvSpPr>
        <p:spPr>
          <a:xfrm>
            <a:off x="609600" y="710252"/>
            <a:ext cx="10972800" cy="581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1778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itchFamily="34" charset="0"/>
                <a:ea typeface="HY그래픽M" pitchFamily="18" charset="-127"/>
                <a:cs typeface="Arial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4) </a:t>
            </a:r>
            <a:r>
              <a:rPr lang="ko-KR" altLang="en-US" sz="2000" dirty="0" smtClean="0">
                <a:latin typeface="+mn-ea"/>
                <a:ea typeface="+mn-ea"/>
              </a:rPr>
              <a:t>외관을 조립하고 완성한다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2000" dirty="0">
                <a:latin typeface="+mn-ea"/>
                <a:ea typeface="+mn-ea"/>
              </a:rPr>
              <a:t>   ⑦ 설계도에 따라 외관을 완성한다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30" y="1891640"/>
            <a:ext cx="2859948" cy="263702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915" y="3550110"/>
            <a:ext cx="3011345" cy="287309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763" y="1567149"/>
            <a:ext cx="3101787" cy="25015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453" y="4068698"/>
            <a:ext cx="3738185" cy="23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609600" y="710252"/>
            <a:ext cx="10972800" cy="5816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1778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itchFamily="34" charset="0"/>
                <a:ea typeface="HY그래픽M" pitchFamily="18" charset="-127"/>
                <a:cs typeface="Arial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⑧ 창의적으로 설계하여 완성해 본다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n-ea"/>
                <a:ea typeface="+mn-ea"/>
              </a:rPr>
              <a:t>※ </a:t>
            </a:r>
            <a:r>
              <a:rPr lang="ko-KR" altLang="en-US" sz="2000" dirty="0" smtClean="0">
                <a:latin typeface="+mn-ea"/>
                <a:ea typeface="+mn-ea"/>
              </a:rPr>
              <a:t>창작 예</a:t>
            </a:r>
            <a:endParaRPr lang="en-US" altLang="ko-KR" sz="2000" dirty="0" smtClean="0">
              <a:latin typeface="+mn-ea"/>
              <a:ea typeface="+mn-ea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94457" y="1961646"/>
            <a:ext cx="11412064" cy="4017246"/>
            <a:chOff x="1074167" y="1374303"/>
            <a:chExt cx="9917141" cy="3388380"/>
          </a:xfrm>
        </p:grpSpPr>
        <p:pic>
          <p:nvPicPr>
            <p:cNvPr id="7" name="Picture 17" descr="SG1S10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167" y="1375712"/>
              <a:ext cx="2363978" cy="157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SG1S12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302" y="1375712"/>
              <a:ext cx="2363977" cy="157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SG1S12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136" y="3183069"/>
              <a:ext cx="2372618" cy="1579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SG1S126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436" y="1374303"/>
              <a:ext cx="2413738" cy="1606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SG1S126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167" y="3181739"/>
              <a:ext cx="2363978" cy="157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 descr="SG1S126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302" y="3167088"/>
              <a:ext cx="2363977" cy="157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SG1S126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7330" y="3184543"/>
              <a:ext cx="2363978" cy="157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" descr="SG1S12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7331" y="1374303"/>
              <a:ext cx="2363977" cy="157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그룹 18"/>
          <p:cNvGrpSpPr/>
          <p:nvPr/>
        </p:nvGrpSpPr>
        <p:grpSpPr>
          <a:xfrm>
            <a:off x="-1" y="6289909"/>
            <a:ext cx="12192001" cy="620422"/>
            <a:chOff x="-1" y="6280944"/>
            <a:chExt cx="12192001" cy="62042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98EE72-623F-B5E4-8454-F814C13FE286}"/>
                </a:ext>
              </a:extLst>
            </p:cNvPr>
            <p:cNvSpPr txBox="1"/>
            <p:nvPr/>
          </p:nvSpPr>
          <p:spPr>
            <a:xfrm>
              <a:off x="9665976" y="6280944"/>
              <a:ext cx="252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>
                  <a:solidFill>
                    <a:schemeClr val="accent2"/>
                  </a:solidFill>
                  <a:latin typeface="+mj-ea"/>
                  <a:ea typeface="+mj-ea"/>
                </a:rPr>
                <a:t>가르치기 쉽고 배우기 쉽게</a:t>
              </a:r>
              <a:endParaRPr lang="ko-KR" altLang="en-US" sz="14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9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solidFill>
                  <a:schemeClr val="accent1"/>
                </a:solidFill>
              </a:rPr>
              <a:t>Contents</a:t>
            </a:r>
            <a:endParaRPr lang="ko-KR" altLang="en-US" sz="2400" dirty="0">
              <a:solidFill>
                <a:schemeClr val="accent1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09600" y="710253"/>
            <a:ext cx="10972800" cy="582501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dirty="0" smtClean="0">
                <a:latin typeface="+mn-ea"/>
                <a:ea typeface="+mn-ea"/>
              </a:rPr>
              <a:t>실습 목표</a:t>
            </a:r>
            <a:endParaRPr lang="en-US" altLang="ko-KR" sz="2400" dirty="0" smtClean="0">
              <a:latin typeface="+mn-ea"/>
              <a:ea typeface="+mn-ea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dirty="0" smtClean="0">
                <a:latin typeface="+mn-ea"/>
                <a:ea typeface="+mn-ea"/>
              </a:rPr>
              <a:t>실습 재료 및 공구</a:t>
            </a:r>
            <a:endParaRPr lang="en-US" altLang="ko-KR" sz="2400" dirty="0" smtClean="0">
              <a:latin typeface="+mn-ea"/>
              <a:ea typeface="+mn-ea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dirty="0" smtClean="0">
                <a:latin typeface="+mn-ea"/>
                <a:ea typeface="+mn-ea"/>
              </a:rPr>
              <a:t>실습 방법</a:t>
            </a:r>
            <a:endParaRPr lang="en-US" altLang="ko-KR" sz="2400" dirty="0" smtClean="0">
              <a:latin typeface="+mn-ea"/>
              <a:ea typeface="+mn-ea"/>
            </a:endParaRPr>
          </a:p>
          <a:p>
            <a:pPr indent="0">
              <a:lnSpc>
                <a:spcPct val="150000"/>
              </a:lnSpc>
            </a:pPr>
            <a:endParaRPr lang="en-US" altLang="ko-KR" sz="1800" dirty="0" smtClean="0">
              <a:latin typeface="+mn-ea"/>
              <a:ea typeface="+mn-ea"/>
            </a:endParaRPr>
          </a:p>
          <a:p>
            <a:pPr indent="0">
              <a:lnSpc>
                <a:spcPct val="150000"/>
              </a:lnSpc>
            </a:pPr>
            <a:r>
              <a:rPr lang="en-US" altLang="ko-KR" sz="1800" dirty="0" smtClean="0">
                <a:solidFill>
                  <a:srgbClr val="FF0000"/>
                </a:solidFill>
                <a:latin typeface="+mn-ea"/>
                <a:ea typeface="+mn-ea"/>
              </a:rPr>
              <a:t>※ </a:t>
            </a:r>
            <a:r>
              <a:rPr lang="ko-KR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실습 시 유의 사항</a:t>
            </a:r>
            <a:endParaRPr lang="en-US" altLang="ko-KR" sz="18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공구를 사용할 때 안전사고에 주의한다</a:t>
            </a:r>
            <a:endParaRPr lang="en-US" altLang="ko-KR" sz="18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모터에 전선을 연결할 때 모터의 회전 방향에 유의 한다</a:t>
            </a:r>
            <a:r>
              <a:rPr lang="en-US" altLang="ko-KR" sz="1800" dirty="0" smtClean="0">
                <a:solidFill>
                  <a:srgbClr val="FF0000"/>
                </a:solidFill>
                <a:latin typeface="+mn-ea"/>
                <a:ea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제품의 무게가 너무 무겁게 하지 않는다</a:t>
            </a:r>
            <a:r>
              <a:rPr lang="en-US" altLang="ko-KR" sz="1800" dirty="0" smtClean="0">
                <a:solidFill>
                  <a:srgbClr val="FF0000"/>
                </a:solidFill>
                <a:latin typeface="+mn-ea"/>
                <a:ea typeface="+mn-ea"/>
              </a:rPr>
              <a:t>.(</a:t>
            </a:r>
            <a:r>
              <a:rPr lang="ko-KR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속도가 </a:t>
            </a:r>
            <a:r>
              <a:rPr lang="ko-KR" altLang="en-US" sz="1800" dirty="0" err="1" smtClean="0">
                <a:solidFill>
                  <a:srgbClr val="FF0000"/>
                </a:solidFill>
                <a:latin typeface="+mn-ea"/>
                <a:ea typeface="+mn-ea"/>
              </a:rPr>
              <a:t>느려짐</a:t>
            </a:r>
            <a:r>
              <a:rPr lang="en-US" altLang="ko-KR" sz="180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1. </a:t>
            </a:r>
            <a:r>
              <a:rPr lang="ko-KR" altLang="en-US" sz="2400" dirty="0" smtClean="0">
                <a:latin typeface="+mj-ea"/>
                <a:ea typeface="+mj-ea"/>
              </a:rPr>
              <a:t>실습 목표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710252"/>
            <a:ext cx="10972800" cy="58160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altLang="ko-KR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n-ea"/>
                <a:ea typeface="+mn-ea"/>
              </a:rPr>
              <a:t>▲ 다양한 구상을 통하여 창의력을 증진 시킨다</a:t>
            </a:r>
            <a:r>
              <a:rPr lang="en-US" altLang="ko-KR" sz="28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n-ea"/>
                <a:ea typeface="+mn-ea"/>
              </a:rPr>
              <a:t>▲ 기어 와 모터 원리의 이해를 통해 기계 운동 학습을 실습한다</a:t>
            </a:r>
            <a:r>
              <a:rPr lang="en-US" altLang="ko-KR" sz="28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n-ea"/>
              </a:rPr>
              <a:t>▲ </a:t>
            </a:r>
            <a:r>
              <a:rPr lang="ko-KR" altLang="en-US" sz="2800" dirty="0">
                <a:latin typeface="+mn-ea"/>
                <a:ea typeface="+mn-ea"/>
              </a:rPr>
              <a:t>미래의 자원 대체 에너지에 대하여 알아볼 수 있다</a:t>
            </a:r>
            <a:r>
              <a:rPr lang="en-US" altLang="ko-KR" sz="2800" dirty="0" smtClean="0">
                <a:latin typeface="+mn-ea"/>
                <a:ea typeface="+mn-ea"/>
              </a:rPr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03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2. </a:t>
            </a:r>
            <a:r>
              <a:rPr lang="ko-KR" altLang="en-US" sz="2400" dirty="0" smtClean="0">
                <a:latin typeface="+mj-ea"/>
                <a:ea typeface="+mj-ea"/>
              </a:rPr>
              <a:t>실습 재료 및 공구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710252"/>
            <a:ext cx="10972800" cy="58160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altLang="ko-KR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n-ea"/>
                <a:ea typeface="+mn-ea"/>
              </a:rPr>
              <a:t>▲ 실습 재료 </a:t>
            </a:r>
            <a:r>
              <a:rPr lang="en-US" altLang="ko-KR" sz="2400" dirty="0" smtClean="0">
                <a:latin typeface="+mn-ea"/>
                <a:ea typeface="+mn-ea"/>
              </a:rPr>
              <a:t>: </a:t>
            </a:r>
            <a:r>
              <a:rPr lang="ko-KR" altLang="en-US" sz="2400" dirty="0" smtClean="0">
                <a:latin typeface="+mn-ea"/>
                <a:ea typeface="+mn-ea"/>
              </a:rPr>
              <a:t>압축 </a:t>
            </a:r>
            <a:r>
              <a:rPr lang="ko-KR" altLang="en-US" sz="2400" dirty="0" err="1" smtClean="0">
                <a:latin typeface="+mn-ea"/>
                <a:ea typeface="+mn-ea"/>
              </a:rPr>
              <a:t>스티로품</a:t>
            </a:r>
            <a:r>
              <a:rPr lang="en-US" altLang="ko-KR" sz="2400" dirty="0" smtClean="0">
                <a:latin typeface="+mn-ea"/>
                <a:ea typeface="+mn-ea"/>
              </a:rPr>
              <a:t>(</a:t>
            </a:r>
            <a:r>
              <a:rPr lang="ko-KR" altLang="en-US" sz="2400" dirty="0" err="1" smtClean="0">
                <a:latin typeface="+mn-ea"/>
                <a:ea typeface="+mn-ea"/>
              </a:rPr>
              <a:t>우드락</a:t>
            </a:r>
            <a:r>
              <a:rPr lang="en-US" altLang="ko-KR" sz="2400" dirty="0" smtClean="0">
                <a:latin typeface="+mn-ea"/>
                <a:ea typeface="+mn-ea"/>
              </a:rPr>
              <a:t>), </a:t>
            </a:r>
            <a:r>
              <a:rPr lang="ko-KR" altLang="en-US" sz="2400" dirty="0" smtClean="0">
                <a:latin typeface="+mn-ea"/>
                <a:ea typeface="+mn-ea"/>
              </a:rPr>
              <a:t>기어박스</a:t>
            </a:r>
            <a:r>
              <a:rPr lang="en-US" altLang="ko-KR" sz="2400" dirty="0" smtClean="0">
                <a:latin typeface="+mn-ea"/>
                <a:ea typeface="+mn-ea"/>
              </a:rPr>
              <a:t>, </a:t>
            </a:r>
            <a:r>
              <a:rPr lang="ko-KR" altLang="en-US" sz="2400" dirty="0" smtClean="0">
                <a:latin typeface="+mn-ea"/>
                <a:ea typeface="+mn-ea"/>
              </a:rPr>
              <a:t>모터</a:t>
            </a:r>
            <a:r>
              <a:rPr lang="en-US" altLang="ko-KR" sz="2400" dirty="0" smtClean="0">
                <a:latin typeface="+mn-ea"/>
                <a:ea typeface="+mn-ea"/>
              </a:rPr>
              <a:t>, </a:t>
            </a:r>
            <a:r>
              <a:rPr lang="ko-KR" altLang="en-US" sz="2400" dirty="0" smtClean="0">
                <a:latin typeface="+mn-ea"/>
                <a:ea typeface="+mn-ea"/>
              </a:rPr>
              <a:t>나사</a:t>
            </a:r>
            <a:r>
              <a:rPr lang="en-US" altLang="ko-KR" sz="2400" dirty="0" smtClean="0">
                <a:latin typeface="+mn-ea"/>
                <a:ea typeface="+mn-ea"/>
              </a:rPr>
              <a:t>, </a:t>
            </a:r>
            <a:r>
              <a:rPr lang="ko-KR" altLang="en-US" sz="2400" dirty="0" smtClean="0">
                <a:latin typeface="+mn-ea"/>
                <a:ea typeface="+mn-ea"/>
              </a:rPr>
              <a:t>멀티 </a:t>
            </a:r>
            <a:r>
              <a:rPr lang="ko-KR" altLang="en-US" sz="2400" dirty="0" err="1" smtClean="0">
                <a:latin typeface="+mn-ea"/>
                <a:ea typeface="+mn-ea"/>
              </a:rPr>
              <a:t>육각축</a:t>
            </a:r>
            <a:r>
              <a:rPr lang="en-US" altLang="ko-KR" sz="2400" dirty="0" smtClean="0">
                <a:latin typeface="+mn-ea"/>
                <a:ea typeface="+mn-ea"/>
              </a:rPr>
              <a:t>,           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n-ea"/>
                <a:ea typeface="+mn-ea"/>
              </a:rPr>
              <a:t>                   전선</a:t>
            </a:r>
            <a:r>
              <a:rPr lang="en-US" altLang="ko-KR" sz="2400" dirty="0" smtClean="0">
                <a:latin typeface="+mn-ea"/>
                <a:ea typeface="+mn-ea"/>
              </a:rPr>
              <a:t>, </a:t>
            </a:r>
            <a:r>
              <a:rPr lang="ko-KR" altLang="en-US" sz="2400" dirty="0" smtClean="0">
                <a:latin typeface="+mn-ea"/>
                <a:ea typeface="+mn-ea"/>
              </a:rPr>
              <a:t>접착제</a:t>
            </a:r>
            <a:r>
              <a:rPr lang="en-US" altLang="ko-KR" sz="2400" dirty="0" smtClean="0">
                <a:latin typeface="+mn-ea"/>
                <a:ea typeface="+mn-ea"/>
              </a:rPr>
              <a:t>, </a:t>
            </a:r>
            <a:r>
              <a:rPr lang="ko-KR" altLang="en-US" sz="2400" dirty="0" smtClean="0">
                <a:latin typeface="+mn-ea"/>
                <a:ea typeface="+mn-ea"/>
              </a:rPr>
              <a:t>슬라이드 스위치</a:t>
            </a:r>
            <a:r>
              <a:rPr lang="en-US" altLang="ko-KR" sz="2400" dirty="0" smtClean="0">
                <a:latin typeface="+mn-ea"/>
                <a:ea typeface="+mn-ea"/>
              </a:rPr>
              <a:t>, </a:t>
            </a:r>
            <a:r>
              <a:rPr lang="ko-KR" altLang="en-US" sz="2400" dirty="0" smtClean="0">
                <a:latin typeface="+mn-ea"/>
                <a:ea typeface="+mn-ea"/>
              </a:rPr>
              <a:t>건전지 홀더</a:t>
            </a:r>
            <a:endParaRPr lang="en-US" altLang="ko-KR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+mn-ea"/>
                <a:ea typeface="+mn-ea"/>
              </a:rPr>
              <a:t>▲ 공구</a:t>
            </a:r>
            <a:r>
              <a:rPr lang="en-US" altLang="ko-KR" sz="2400" dirty="0" smtClean="0">
                <a:latin typeface="+mn-ea"/>
                <a:ea typeface="+mn-ea"/>
              </a:rPr>
              <a:t>(</a:t>
            </a:r>
            <a:r>
              <a:rPr lang="ko-KR" altLang="en-US" sz="2400" dirty="0" smtClean="0">
                <a:latin typeface="+mn-ea"/>
                <a:ea typeface="+mn-ea"/>
              </a:rPr>
              <a:t>필수</a:t>
            </a:r>
            <a:r>
              <a:rPr lang="en-US" altLang="ko-KR" sz="2400" dirty="0" smtClean="0">
                <a:latin typeface="+mn-ea"/>
                <a:ea typeface="+mn-ea"/>
              </a:rPr>
              <a:t>) : </a:t>
            </a:r>
            <a:r>
              <a:rPr lang="ko-KR" altLang="en-US" sz="2400" dirty="0" smtClean="0">
                <a:latin typeface="+mn-ea"/>
                <a:ea typeface="+mn-ea"/>
              </a:rPr>
              <a:t>드라이버</a:t>
            </a:r>
            <a:r>
              <a:rPr lang="en-US" altLang="ko-KR" sz="2400" dirty="0" smtClean="0">
                <a:latin typeface="+mn-ea"/>
                <a:ea typeface="+mn-ea"/>
              </a:rPr>
              <a:t>, </a:t>
            </a:r>
            <a:r>
              <a:rPr lang="ko-KR" altLang="en-US" sz="2400" dirty="0" smtClean="0">
                <a:latin typeface="+mn-ea"/>
                <a:ea typeface="+mn-ea"/>
              </a:rPr>
              <a:t>칼</a:t>
            </a:r>
            <a:r>
              <a:rPr lang="en-US" altLang="ko-KR" sz="2400" dirty="0" smtClean="0">
                <a:latin typeface="+mn-ea"/>
                <a:ea typeface="+mn-ea"/>
              </a:rPr>
              <a:t>, </a:t>
            </a:r>
            <a:r>
              <a:rPr lang="ko-KR" altLang="en-US" sz="2400" dirty="0" smtClean="0">
                <a:latin typeface="+mn-ea"/>
                <a:ea typeface="+mn-ea"/>
              </a:rPr>
              <a:t>자</a:t>
            </a:r>
            <a:r>
              <a:rPr lang="en-US" altLang="ko-KR" sz="2400" dirty="0" smtClean="0">
                <a:latin typeface="+mn-ea"/>
                <a:ea typeface="+mn-ea"/>
              </a:rPr>
              <a:t>, </a:t>
            </a:r>
            <a:r>
              <a:rPr lang="ko-KR" altLang="en-US" sz="2400" dirty="0" smtClean="0">
                <a:latin typeface="+mn-ea"/>
                <a:ea typeface="+mn-ea"/>
              </a:rPr>
              <a:t>연필</a:t>
            </a:r>
            <a:r>
              <a:rPr lang="en-US" altLang="ko-KR" sz="2400" dirty="0" smtClean="0">
                <a:latin typeface="+mn-ea"/>
                <a:ea typeface="+mn-ea"/>
              </a:rPr>
              <a:t>, </a:t>
            </a:r>
          </a:p>
          <a:p>
            <a:pPr>
              <a:lnSpc>
                <a:spcPct val="150000"/>
              </a:lnSpc>
            </a:pPr>
            <a:endParaRPr lang="en-US" altLang="ko-KR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+mn-ea"/>
                <a:ea typeface="+mn-ea"/>
              </a:rPr>
              <a:t>▲ 공구</a:t>
            </a:r>
            <a:r>
              <a:rPr lang="en-US" altLang="ko-KR" sz="2400" dirty="0">
                <a:latin typeface="+mn-ea"/>
                <a:ea typeface="+mn-ea"/>
              </a:rPr>
              <a:t>(</a:t>
            </a:r>
            <a:r>
              <a:rPr lang="ko-KR" altLang="en-US" sz="2400" dirty="0">
                <a:latin typeface="+mn-ea"/>
                <a:ea typeface="+mn-ea"/>
              </a:rPr>
              <a:t>필수 아님</a:t>
            </a:r>
            <a:r>
              <a:rPr lang="en-US" altLang="ko-KR" sz="2400" dirty="0">
                <a:latin typeface="+mn-ea"/>
                <a:ea typeface="+mn-ea"/>
              </a:rPr>
              <a:t>) : </a:t>
            </a:r>
            <a:r>
              <a:rPr lang="ko-KR" altLang="en-US" sz="2400" dirty="0" err="1">
                <a:latin typeface="+mn-ea"/>
                <a:ea typeface="+mn-ea"/>
              </a:rPr>
              <a:t>핫멜트건</a:t>
            </a:r>
            <a:r>
              <a:rPr lang="en-US" altLang="ko-KR" sz="2400" dirty="0">
                <a:latin typeface="+mn-ea"/>
                <a:ea typeface="+mn-ea"/>
              </a:rPr>
              <a:t>, </a:t>
            </a:r>
            <a:r>
              <a:rPr lang="ko-KR" altLang="en-US" sz="2400" dirty="0" err="1">
                <a:latin typeface="+mn-ea"/>
                <a:ea typeface="+mn-ea"/>
              </a:rPr>
              <a:t>니퍼</a:t>
            </a:r>
            <a:r>
              <a:rPr lang="en-US" altLang="ko-KR" sz="2400" dirty="0">
                <a:latin typeface="+mn-ea"/>
                <a:ea typeface="+mn-ea"/>
              </a:rPr>
              <a:t>, </a:t>
            </a:r>
            <a:r>
              <a:rPr lang="ko-KR" altLang="en-US" sz="2400" dirty="0" err="1">
                <a:latin typeface="+mn-ea"/>
                <a:ea typeface="+mn-ea"/>
              </a:rPr>
              <a:t>롱로우즈</a:t>
            </a:r>
            <a:r>
              <a:rPr lang="en-US" altLang="ko-KR" sz="2400" dirty="0">
                <a:latin typeface="+mn-ea"/>
                <a:ea typeface="+mn-ea"/>
              </a:rPr>
              <a:t>, </a:t>
            </a:r>
            <a:r>
              <a:rPr lang="ko-KR" altLang="en-US" sz="2400" dirty="0" smtClean="0">
                <a:latin typeface="+mn-ea"/>
                <a:ea typeface="+mn-ea"/>
              </a:rPr>
              <a:t>송곳</a:t>
            </a:r>
            <a:r>
              <a:rPr lang="en-US" altLang="ko-KR" sz="2400" dirty="0">
                <a:latin typeface="+mn-ea"/>
                <a:ea typeface="+mn-ea"/>
              </a:rPr>
              <a:t>, </a:t>
            </a:r>
            <a:r>
              <a:rPr lang="ko-KR" altLang="en-US" sz="2400" dirty="0" smtClean="0">
                <a:latin typeface="+mn-ea"/>
                <a:ea typeface="+mn-ea"/>
              </a:rPr>
              <a:t>인도</a:t>
            </a:r>
            <a:r>
              <a:rPr lang="en-US" altLang="ko-KR" sz="2400" dirty="0">
                <a:latin typeface="+mn-ea"/>
                <a:ea typeface="+mn-ea"/>
              </a:rPr>
              <a:t>, </a:t>
            </a:r>
            <a:r>
              <a:rPr lang="ko-KR" altLang="en-US" sz="2400" dirty="0">
                <a:latin typeface="+mn-ea"/>
                <a:ea typeface="+mn-ea"/>
              </a:rPr>
              <a:t>납</a:t>
            </a:r>
            <a:r>
              <a:rPr lang="en-US" altLang="ko-KR" sz="2400" dirty="0">
                <a:latin typeface="+mn-ea"/>
                <a:ea typeface="+mn-ea"/>
              </a:rPr>
              <a:t>, </a:t>
            </a:r>
            <a:r>
              <a:rPr lang="ko-KR" altLang="en-US" sz="2400" dirty="0">
                <a:latin typeface="+mn-ea"/>
                <a:ea typeface="+mn-ea"/>
              </a:rPr>
              <a:t>등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27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609600" y="710252"/>
            <a:ext cx="10972800" cy="581605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① 제품을 구상하고 설계하여 스케치한다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② 스케치한 제품의 그림을 토대로 그래프 용지를 이용하여 세부 설계를 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③ 제공된 재료와 기타 폐품 등의 재료를 이용하여 설계도를 참고 해 재단을 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④ 기어박스를 조립한다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⑤ </a:t>
            </a:r>
            <a:r>
              <a:rPr lang="ko-KR" altLang="en-US" sz="2000" dirty="0" err="1" smtClean="0">
                <a:latin typeface="+mn-ea"/>
                <a:ea typeface="+mn-ea"/>
              </a:rPr>
              <a:t>회로도를</a:t>
            </a:r>
            <a:r>
              <a:rPr lang="ko-KR" altLang="en-US" sz="2000" dirty="0" smtClean="0">
                <a:latin typeface="+mn-ea"/>
                <a:ea typeface="+mn-ea"/>
              </a:rPr>
              <a:t> 완성한다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⑥ 외관을 조립하고 완성한다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⑦ 작동이 잘 되는지 검사하고 마무리 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78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09600" y="710252"/>
            <a:ext cx="10972800" cy="581605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① 제품을 구상하고 설계하여 스케치한다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742484" y="1521575"/>
            <a:ext cx="7144716" cy="2146570"/>
            <a:chOff x="1549474" y="1381412"/>
            <a:chExt cx="9149006" cy="24865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8041" y="1381412"/>
              <a:ext cx="4690439" cy="2486499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9474" y="1381413"/>
              <a:ext cx="3444981" cy="2486499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4656084" y="3797113"/>
            <a:ext cx="7090061" cy="2403485"/>
            <a:chOff x="1856344" y="3775831"/>
            <a:chExt cx="7523406" cy="2514078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6344" y="3775831"/>
              <a:ext cx="2829729" cy="2423836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5017" y="3803944"/>
              <a:ext cx="3224733" cy="2485965"/>
            </a:xfrm>
            <a:prstGeom prst="rect">
              <a:avLst/>
            </a:prstGeom>
          </p:spPr>
        </p:pic>
      </p:grpSp>
      <p:pic>
        <p:nvPicPr>
          <p:cNvPr id="16" name="Picture 4" descr="Pin by Yust Setyanta on Drawing Art | Car drawings, Sketch book, Industrial  design ske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5" y="1357211"/>
            <a:ext cx="3749790" cy="49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09600" y="710252"/>
            <a:ext cx="10972800" cy="581605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 smtClean="0">
                <a:latin typeface="+mn-ea"/>
                <a:ea typeface="+mn-ea"/>
              </a:rPr>
              <a:t>② 스케치한 제품의 그림을 토대로 그래프 용지를 이용하여 세부 설계를 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700068" y="1418947"/>
            <a:ext cx="10729932" cy="4870962"/>
            <a:chOff x="700068" y="1418947"/>
            <a:chExt cx="10729932" cy="4870962"/>
          </a:xfrm>
        </p:grpSpPr>
        <p:pic>
          <p:nvPicPr>
            <p:cNvPr id="6152" name="Picture 8" descr="http://www.suurland.com/newbeetle/12modeli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2758" y="3265159"/>
              <a:ext cx="4597242" cy="2950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083" y="1560665"/>
              <a:ext cx="2401797" cy="2084609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068" y="4151866"/>
              <a:ext cx="2737066" cy="2138043"/>
            </a:xfrm>
            <a:prstGeom prst="rect">
              <a:avLst/>
            </a:prstGeom>
          </p:spPr>
        </p:pic>
        <p:pic>
          <p:nvPicPr>
            <p:cNvPr id="6150" name="Picture 6" descr="http://www.suurland.com/newbeetle/07modeli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363" y="1418947"/>
              <a:ext cx="4931445" cy="3165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11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609600" y="710252"/>
            <a:ext cx="10972800" cy="581605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>
                <a:latin typeface="+mn-ea"/>
                <a:ea typeface="+mn-ea"/>
              </a:rPr>
              <a:t>③ 제공된 재료와 기타 폐품 등의 재료를 이용하여 설계도를 참고 해 재단을 한다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15791" y="1401429"/>
            <a:ext cx="10560430" cy="5170442"/>
            <a:chOff x="1291971" y="1596383"/>
            <a:chExt cx="9014011" cy="487109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282" y="1596383"/>
              <a:ext cx="1601686" cy="4695852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1971" y="1631622"/>
              <a:ext cx="3577449" cy="453143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2830" y="1596383"/>
              <a:ext cx="3573152" cy="4871092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71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953705"/>
            <a:ext cx="10429875" cy="4600575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609600" y="225169"/>
            <a:ext cx="10972800" cy="439718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3. </a:t>
            </a:r>
            <a:r>
              <a:rPr lang="ko-KR" altLang="en-US" sz="2400" dirty="0" smtClean="0">
                <a:latin typeface="+mj-ea"/>
                <a:ea typeface="+mj-ea"/>
              </a:rPr>
              <a:t>실습 방법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09600" y="710252"/>
            <a:ext cx="10972800" cy="581605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>
                <a:latin typeface="+mn-ea"/>
                <a:ea typeface="+mn-ea"/>
              </a:rPr>
              <a:t>④ 기어박스를 조립한다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    1) </a:t>
            </a:r>
            <a:r>
              <a:rPr lang="ko-KR" altLang="en-US" sz="2000" dirty="0" smtClean="0">
                <a:latin typeface="+mn-ea"/>
                <a:ea typeface="+mn-ea"/>
              </a:rPr>
              <a:t>기어박스 </a:t>
            </a:r>
            <a:r>
              <a:rPr lang="ko-KR" altLang="en-US" sz="2000" dirty="0" err="1" smtClean="0">
                <a:latin typeface="+mn-ea"/>
                <a:ea typeface="+mn-ea"/>
              </a:rPr>
              <a:t>구성품을</a:t>
            </a:r>
            <a:r>
              <a:rPr lang="ko-KR" altLang="en-US" sz="2000" dirty="0" smtClean="0">
                <a:latin typeface="+mn-ea"/>
                <a:ea typeface="+mn-ea"/>
              </a:rPr>
              <a:t> 확인한다</a:t>
            </a:r>
            <a:r>
              <a:rPr lang="en-US" altLang="ko-KR" sz="2000" dirty="0" smtClean="0">
                <a:latin typeface="+mn-ea"/>
                <a:ea typeface="+mn-ea"/>
              </a:rPr>
              <a:t>.</a:t>
            </a:r>
            <a:endParaRPr lang="en-US" altLang="ko-KR" sz="2000" dirty="0">
              <a:latin typeface="+mn-ea"/>
              <a:ea typeface="+mn-ea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-1" y="6540999"/>
            <a:ext cx="12192001" cy="369332"/>
            <a:chOff x="-1" y="6532034"/>
            <a:chExt cx="12192001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F7E315-76CD-29F9-AF61-BA28C4A551DE}"/>
                </a:ext>
              </a:extLst>
            </p:cNvPr>
            <p:cNvSpPr txBox="1"/>
            <p:nvPr/>
          </p:nvSpPr>
          <p:spPr>
            <a:xfrm flipH="1">
              <a:off x="10191794" y="6532034"/>
              <a:ext cx="200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>
                      <a:lumMod val="75000"/>
                    </a:schemeClr>
                  </a:solidFill>
                  <a:ea typeface="HY견명조" panose="02030600000101010101" pitchFamily="18" charset="-127"/>
                </a:rPr>
                <a:t>WONGYOJAESA</a:t>
              </a:r>
              <a:endParaRPr lang="ko-KR" altLang="en-US" b="1" dirty="0">
                <a:solidFill>
                  <a:schemeClr val="accent2">
                    <a:lumMod val="75000"/>
                  </a:schemeClr>
                </a:solidFill>
                <a:ea typeface="HY견명조" panose="02030600000101010101" pitchFamily="18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9461C00-095A-CE4D-645B-456E1E5020C9}"/>
                </a:ext>
              </a:extLst>
            </p:cNvPr>
            <p:cNvSpPr/>
            <p:nvPr/>
          </p:nvSpPr>
          <p:spPr>
            <a:xfrm flipH="1">
              <a:off x="-1" y="6616696"/>
              <a:ext cx="10204019" cy="236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96958" y="3585033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dirty="0" smtClean="0">
                <a:latin typeface="+mj-ea"/>
                <a:ea typeface="+mj-ea"/>
              </a:rPr>
              <a:t>기어</a:t>
            </a:r>
            <a:r>
              <a:rPr lang="en-US" altLang="ko-KR" b="1" dirty="0" smtClean="0">
                <a:latin typeface="+mj-ea"/>
                <a:ea typeface="+mj-ea"/>
              </a:rPr>
              <a:t>(1)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0925" y="3585033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dirty="0" smtClean="0">
                <a:latin typeface="+mj-ea"/>
                <a:ea typeface="+mj-ea"/>
              </a:rPr>
              <a:t>기어</a:t>
            </a:r>
            <a:r>
              <a:rPr lang="en-US" altLang="ko-KR" b="1" dirty="0" smtClean="0">
                <a:latin typeface="+mj-ea"/>
                <a:ea typeface="+mj-ea"/>
              </a:rPr>
              <a:t>(2)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1675" y="3585033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dirty="0" smtClean="0">
                <a:latin typeface="+mj-ea"/>
                <a:ea typeface="+mj-ea"/>
              </a:rPr>
              <a:t>기어</a:t>
            </a:r>
            <a:r>
              <a:rPr lang="en-US" altLang="ko-KR" b="1" dirty="0" smtClean="0">
                <a:latin typeface="+mj-ea"/>
                <a:ea typeface="+mj-ea"/>
              </a:rPr>
              <a:t>(3)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0500" y="358577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dirty="0" smtClean="0">
                <a:latin typeface="+mj-ea"/>
                <a:ea typeface="+mj-ea"/>
              </a:rPr>
              <a:t>기어</a:t>
            </a:r>
            <a:r>
              <a:rPr lang="en-US" altLang="ko-KR" b="1" dirty="0" smtClean="0">
                <a:latin typeface="+mj-ea"/>
                <a:ea typeface="+mj-ea"/>
              </a:rPr>
              <a:t>(4)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0783" y="605767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smtClean="0">
                <a:latin typeface="+mj-ea"/>
                <a:ea typeface="+mj-ea"/>
              </a:rPr>
              <a:t>기어박스</a:t>
            </a:r>
            <a:r>
              <a:rPr lang="en-US" altLang="ko-KR" b="1" dirty="0" smtClean="0">
                <a:latin typeface="+mj-ea"/>
                <a:ea typeface="+mj-ea"/>
              </a:rPr>
              <a:t>(</a:t>
            </a:r>
            <a:r>
              <a:rPr lang="ko-KR" altLang="en-US" b="1" dirty="0" smtClean="0">
                <a:latin typeface="+mj-ea"/>
                <a:ea typeface="+mj-ea"/>
              </a:rPr>
              <a:t>좌</a:t>
            </a:r>
            <a:r>
              <a:rPr lang="en-US" altLang="ko-KR" b="1" dirty="0" smtClean="0">
                <a:latin typeface="+mj-ea"/>
                <a:ea typeface="+mj-ea"/>
              </a:rPr>
              <a:t>)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0749" y="605767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smtClean="0">
                <a:latin typeface="+mj-ea"/>
                <a:ea typeface="+mj-ea"/>
              </a:rPr>
              <a:t>기어박스</a:t>
            </a:r>
            <a:r>
              <a:rPr lang="en-US" altLang="ko-KR" b="1" dirty="0" smtClean="0">
                <a:latin typeface="+mj-ea"/>
                <a:ea typeface="+mj-ea"/>
              </a:rPr>
              <a:t>(</a:t>
            </a:r>
            <a:r>
              <a:rPr lang="ko-KR" altLang="en-US" b="1" dirty="0" smtClean="0">
                <a:latin typeface="+mj-ea"/>
                <a:ea typeface="+mj-ea"/>
              </a:rPr>
              <a:t>중</a:t>
            </a:r>
            <a:r>
              <a:rPr lang="en-US" altLang="ko-KR" b="1" dirty="0" smtClean="0">
                <a:latin typeface="+mj-ea"/>
                <a:ea typeface="+mj-ea"/>
              </a:rPr>
              <a:t>)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0500" y="603705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smtClean="0">
                <a:latin typeface="+mj-ea"/>
                <a:ea typeface="+mj-ea"/>
              </a:rPr>
              <a:t>기어박스</a:t>
            </a:r>
            <a:r>
              <a:rPr lang="en-US" altLang="ko-KR" b="1" dirty="0" smtClean="0">
                <a:latin typeface="+mj-ea"/>
                <a:ea typeface="+mj-ea"/>
              </a:rPr>
              <a:t>(</a:t>
            </a:r>
            <a:r>
              <a:rPr lang="ko-KR" altLang="en-US" b="1" dirty="0" smtClean="0">
                <a:latin typeface="+mj-ea"/>
                <a:ea typeface="+mj-ea"/>
              </a:rPr>
              <a:t>우</a:t>
            </a:r>
            <a:r>
              <a:rPr lang="en-US" altLang="ko-KR" b="1" dirty="0" smtClean="0">
                <a:latin typeface="+mj-ea"/>
                <a:ea typeface="+mj-ea"/>
              </a:rPr>
              <a:t>)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65234" y="51343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dirty="0" err="1" smtClean="0">
                <a:latin typeface="+mj-ea"/>
                <a:ea typeface="+mj-ea"/>
              </a:rPr>
              <a:t>육각축</a:t>
            </a:r>
            <a:endParaRPr lang="ko-KR" altLang="en-US" b="1" dirty="0" smtClean="0"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57081" y="37030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dirty="0" smtClean="0">
                <a:latin typeface="+mj-ea"/>
                <a:ea typeface="+mj-ea"/>
              </a:rPr>
              <a:t>모터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20783" y="208465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b="1" smtClean="0">
                <a:latin typeface="+mj-ea"/>
                <a:ea typeface="+mj-ea"/>
              </a:rPr>
              <a:t>기어박스 </a:t>
            </a:r>
            <a:r>
              <a:rPr lang="ko-KR" altLang="en-US" b="1" dirty="0" err="1" smtClean="0">
                <a:latin typeface="+mj-ea"/>
                <a:ea typeface="+mj-ea"/>
              </a:rPr>
              <a:t>구성품</a:t>
            </a:r>
            <a:endParaRPr lang="en-US" altLang="ko-KR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60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2400" b="1" dirty="0" smtClean="0">
            <a:solidFill>
              <a:schemeClr val="tx2"/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6981</TotalTime>
  <Words>686</Words>
  <Application>Microsoft Office PowerPoint</Application>
  <PresentationFormat>와이드스크린</PresentationFormat>
  <Paragraphs>168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HY견명조</vt:lpstr>
      <vt:lpstr>HY그래픽M</vt:lpstr>
      <vt:lpstr>나눔고딕</vt:lpstr>
      <vt:lpstr>나눔스퀘어OTF ExtraBold</vt:lpstr>
      <vt:lpstr>맑은 고딕</vt:lpstr>
      <vt:lpstr>Arial</vt:lpstr>
      <vt:lpstr>Office 테마</vt:lpstr>
      <vt:lpstr>PowerPoint 프레젠테이션</vt:lpstr>
      <vt:lpstr>Contents</vt:lpstr>
      <vt:lpstr>1. 실습 목표</vt:lpstr>
      <vt:lpstr>2. 실습 재료 및 공구</vt:lpstr>
      <vt:lpstr>3. 실습 방법</vt:lpstr>
      <vt:lpstr>3. 실습 방법</vt:lpstr>
      <vt:lpstr>3. 실습 방법</vt:lpstr>
      <vt:lpstr>3. 실습 방법</vt:lpstr>
      <vt:lpstr>3. 실습 방법</vt:lpstr>
      <vt:lpstr>3. 실습 방법</vt:lpstr>
      <vt:lpstr>3. 실습 방법</vt:lpstr>
      <vt:lpstr>3. 실습 방법</vt:lpstr>
      <vt:lpstr>3. 실습 방법</vt:lpstr>
      <vt:lpstr>3. 실습 방법</vt:lpstr>
      <vt:lpstr>3. 실습 방법</vt:lpstr>
      <vt:lpstr>3. 실습 방법</vt:lpstr>
      <vt:lpstr>3. 실습 방법</vt:lpstr>
      <vt:lpstr>3. 실습 방법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administrator'</dc:creator>
  <cp:lastModifiedBy>bsseo@wonn.co.kr</cp:lastModifiedBy>
  <cp:revision>214</cp:revision>
  <dcterms:created xsi:type="dcterms:W3CDTF">2023-07-31T09:03:11Z</dcterms:created>
  <dcterms:modified xsi:type="dcterms:W3CDTF">2025-06-09T05:39:42Z</dcterms:modified>
</cp:coreProperties>
</file>