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6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F456-8D94-4420-9C12-2024264D7EA5}" type="datetimeFigureOut">
              <a:rPr lang="ko-KR" altLang="en-US" smtClean="0"/>
              <a:pPr/>
              <a:t>2013-07-25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C873-90E1-41AA-B5DC-DA15172C39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F456-8D94-4420-9C12-2024264D7EA5}" type="datetimeFigureOut">
              <a:rPr lang="ko-KR" altLang="en-US" smtClean="0"/>
              <a:pPr/>
              <a:t>2013-07-25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C873-90E1-41AA-B5DC-DA15172C39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F456-8D94-4420-9C12-2024264D7EA5}" type="datetimeFigureOut">
              <a:rPr lang="ko-KR" altLang="en-US" smtClean="0"/>
              <a:pPr/>
              <a:t>2013-07-25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C873-90E1-41AA-B5DC-DA15172C39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F456-8D94-4420-9C12-2024264D7EA5}" type="datetimeFigureOut">
              <a:rPr lang="ko-KR" altLang="en-US" smtClean="0"/>
              <a:pPr/>
              <a:t>2013-07-25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C873-90E1-41AA-B5DC-DA15172C39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F456-8D94-4420-9C12-2024264D7EA5}" type="datetimeFigureOut">
              <a:rPr lang="ko-KR" altLang="en-US" smtClean="0"/>
              <a:pPr/>
              <a:t>2013-07-25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C873-90E1-41AA-B5DC-DA15172C39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F456-8D94-4420-9C12-2024264D7EA5}" type="datetimeFigureOut">
              <a:rPr lang="ko-KR" altLang="en-US" smtClean="0"/>
              <a:pPr/>
              <a:t>2013-07-25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C873-90E1-41AA-B5DC-DA15172C39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F456-8D94-4420-9C12-2024264D7EA5}" type="datetimeFigureOut">
              <a:rPr lang="ko-KR" altLang="en-US" smtClean="0"/>
              <a:pPr/>
              <a:t>2013-07-25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C873-90E1-41AA-B5DC-DA15172C39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F456-8D94-4420-9C12-2024264D7EA5}" type="datetimeFigureOut">
              <a:rPr lang="ko-KR" altLang="en-US" smtClean="0"/>
              <a:pPr/>
              <a:t>2013-07-25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C873-90E1-41AA-B5DC-DA15172C39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F456-8D94-4420-9C12-2024264D7EA5}" type="datetimeFigureOut">
              <a:rPr lang="ko-KR" altLang="en-US" smtClean="0"/>
              <a:pPr/>
              <a:t>2013-07-25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C873-90E1-41AA-B5DC-DA15172C39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F456-8D94-4420-9C12-2024264D7EA5}" type="datetimeFigureOut">
              <a:rPr lang="ko-KR" altLang="en-US" smtClean="0"/>
              <a:pPr/>
              <a:t>2013-07-25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C873-90E1-41AA-B5DC-DA15172C39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F456-8D94-4420-9C12-2024264D7EA5}" type="datetimeFigureOut">
              <a:rPr lang="ko-KR" altLang="en-US" smtClean="0"/>
              <a:pPr/>
              <a:t>2013-07-25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C873-90E1-41AA-B5DC-DA15172C39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9F456-8D94-4420-9C12-2024264D7EA5}" type="datetimeFigureOut">
              <a:rPr lang="ko-KR" altLang="en-US" smtClean="0"/>
              <a:pPr/>
              <a:t>2013-07-25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CC873-90E1-41AA-B5DC-DA15172C39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신호등 만들기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-77\Documents\편집부\조립2.png"/>
          <p:cNvPicPr>
            <a:picLocks noChangeAspect="1" noChangeArrowheads="1"/>
          </p:cNvPicPr>
          <p:nvPr/>
        </p:nvPicPr>
        <p:blipFill>
          <a:blip r:embed="rId2" cstate="print"/>
          <a:srcRect l="14563" t="22786" r="11413" b="16306"/>
          <a:stretch>
            <a:fillRect/>
          </a:stretch>
        </p:blipFill>
        <p:spPr bwMode="auto">
          <a:xfrm>
            <a:off x="1331640" y="1916832"/>
            <a:ext cx="6768752" cy="3384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302433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위판에 배치도를 붙인 도면</a:t>
            </a:r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-77\Documents\편집부\조립3.png"/>
          <p:cNvPicPr>
            <a:picLocks noChangeAspect="1" noChangeArrowheads="1"/>
          </p:cNvPicPr>
          <p:nvPr/>
        </p:nvPicPr>
        <p:blipFill>
          <a:blip r:embed="rId2" cstate="print"/>
          <a:srcRect l="16925" t="15010" r="12988" b="8530"/>
          <a:stretch>
            <a:fillRect/>
          </a:stretch>
        </p:blipFill>
        <p:spPr bwMode="auto">
          <a:xfrm>
            <a:off x="1547664" y="1484784"/>
            <a:ext cx="6408712" cy="42484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302433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위판에 옆판을 붙인 도면</a:t>
            </a:r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-77\Documents\편집부\조립4.png"/>
          <p:cNvPicPr>
            <a:picLocks noChangeAspect="1" noChangeArrowheads="1"/>
          </p:cNvPicPr>
          <p:nvPr/>
        </p:nvPicPr>
        <p:blipFill>
          <a:blip r:embed="rId2" cstate="print"/>
          <a:srcRect l="15350" t="11122" r="12201" b="11122"/>
          <a:stretch>
            <a:fillRect/>
          </a:stretch>
        </p:blipFill>
        <p:spPr bwMode="auto">
          <a:xfrm>
            <a:off x="1403648" y="1268760"/>
            <a:ext cx="6624736" cy="43204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302433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위판에 옆판을 붙인 도면</a:t>
            </a:r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-77\Documents\편집부\조립5.png"/>
          <p:cNvPicPr>
            <a:picLocks noChangeAspect="1" noChangeArrowheads="1"/>
          </p:cNvPicPr>
          <p:nvPr/>
        </p:nvPicPr>
        <p:blipFill>
          <a:blip r:embed="rId2" cstate="print"/>
          <a:srcRect l="16138" t="12418" r="12201" b="9826"/>
          <a:stretch>
            <a:fillRect/>
          </a:stretch>
        </p:blipFill>
        <p:spPr bwMode="auto">
          <a:xfrm>
            <a:off x="1475656" y="1340768"/>
            <a:ext cx="6552728" cy="43204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548680"/>
            <a:ext cx="20882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밑에서 </a:t>
            </a:r>
            <a:r>
              <a:rPr lang="ko-KR" altLang="en-US" smtClean="0"/>
              <a:t>본 배선도</a:t>
            </a:r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user-77\Documents\편집부\조립7.png"/>
          <p:cNvPicPr>
            <a:picLocks noChangeAspect="1" noChangeArrowheads="1"/>
          </p:cNvPicPr>
          <p:nvPr/>
        </p:nvPicPr>
        <p:blipFill>
          <a:blip r:embed="rId2" cstate="print"/>
          <a:srcRect l="9450" t="17602" r="8263" b="16306"/>
          <a:stretch>
            <a:fillRect/>
          </a:stretch>
        </p:blipFill>
        <p:spPr bwMode="auto">
          <a:xfrm>
            <a:off x="827584" y="2276872"/>
            <a:ext cx="7524328" cy="36724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302433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위판에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를 삽입한 도면</a:t>
            </a:r>
            <a:endParaRPr lang="ko-KR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-77\Documents\편집부\조립8.png"/>
          <p:cNvPicPr>
            <a:picLocks noChangeAspect="1" noChangeArrowheads="1"/>
          </p:cNvPicPr>
          <p:nvPr/>
        </p:nvPicPr>
        <p:blipFill>
          <a:blip r:embed="rId2" cstate="print"/>
          <a:srcRect l="17712" t="12418" b="4643"/>
          <a:stretch>
            <a:fillRect/>
          </a:stretch>
        </p:blipFill>
        <p:spPr bwMode="auto">
          <a:xfrm>
            <a:off x="899592" y="1484784"/>
            <a:ext cx="7524328" cy="4608512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437112"/>
            <a:ext cx="1383496" cy="197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548680"/>
            <a:ext cx="482453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위판에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와 로터리 스위치를 조립한 도면</a:t>
            </a:r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-77\Documents\편집부\조립9.png"/>
          <p:cNvPicPr>
            <a:picLocks noChangeAspect="1" noChangeArrowheads="1"/>
          </p:cNvPicPr>
          <p:nvPr/>
        </p:nvPicPr>
        <p:blipFill>
          <a:blip r:embed="rId2" cstate="print"/>
          <a:srcRect l="5901" t="13714" r="8263" b="11122"/>
          <a:stretch>
            <a:fillRect/>
          </a:stretch>
        </p:blipFill>
        <p:spPr bwMode="auto">
          <a:xfrm>
            <a:off x="539552" y="1700808"/>
            <a:ext cx="7848872" cy="41764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43204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mtClean="0"/>
              <a:t>로터리 스위치에 손잡이를 </a:t>
            </a:r>
            <a:r>
              <a:rPr lang="ko-KR" altLang="en-US" dirty="0" smtClean="0"/>
              <a:t>조립한 도면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547664" y="980736"/>
          <a:ext cx="6048672" cy="5397528"/>
        </p:xfrm>
        <a:graphic>
          <a:graphicData uri="http://schemas.openxmlformats.org/drawingml/2006/table">
            <a:tbl>
              <a:tblPr/>
              <a:tblGrid>
                <a:gridCol w="681542"/>
                <a:gridCol w="1182048"/>
                <a:gridCol w="1254463"/>
                <a:gridCol w="1254463"/>
                <a:gridCol w="1109633"/>
                <a:gridCol w="566523"/>
              </a:tblGrid>
              <a:tr h="233168">
                <a:tc rowSpan="1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재료표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차례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재료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규격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수량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단위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발광다이오드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돋움체"/>
                        </a:rPr>
                        <a:t>빨강색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돋움체"/>
                        </a:rPr>
                        <a:t>LED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4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개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발광다이오드</a:t>
                      </a:r>
                    </a:p>
                  </a:txBody>
                  <a:tcPr marL="12392" marR="1239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돋움체"/>
                        </a:rPr>
                        <a:t>초록색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돋움체"/>
                        </a:rPr>
                        <a:t>LED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4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개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3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발광다이오드</a:t>
                      </a:r>
                    </a:p>
                  </a:txBody>
                  <a:tcPr marL="12392" marR="1239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돋움체"/>
                        </a:rPr>
                        <a:t>노랑색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돋움체"/>
                        </a:rPr>
                        <a:t>LED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개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4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돋움체"/>
                        </a:rPr>
                        <a:t>우드락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돋움체"/>
                          <a:ea typeface="돋움체"/>
                        </a:rPr>
                        <a:t>300✕200✕5mm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장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5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돋움체"/>
                        </a:rPr>
                        <a:t>스위치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로타리 스위치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개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6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돋움체"/>
                        </a:rPr>
                        <a:t>저항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돋움체"/>
                          <a:ea typeface="돋움체"/>
                        </a:rPr>
                        <a:t>330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돋움체"/>
                          <a:ea typeface="돋움체"/>
                        </a:rPr>
                        <a:t>옴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4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개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7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돋움체"/>
                        </a:rPr>
                        <a:t>저항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390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옴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6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개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8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돋움체"/>
                        </a:rPr>
                        <a:t>배선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3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색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1m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9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건전지 스냅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9V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용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개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10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건전지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9V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개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11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필름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돋움체"/>
                          <a:ea typeface="돋움체"/>
                        </a:rPr>
                        <a:t>300✕200✕0.4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장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12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플라스틱 빨대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200mm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개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13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접착제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우드락본드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개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8"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공정표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차례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재료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세부 공정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사용 도구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시간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우드락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배치도를 붙인다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자</a:t>
                      </a: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</a:rPr>
                        <a:t>.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컷터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5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분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우드락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도로 받침대 조립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저</a:t>
                      </a: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컷터</a:t>
                      </a: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접착제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5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분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3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부품 배치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스위치 조립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벤치</a:t>
                      </a: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접착제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5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분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4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LED,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저항</a:t>
                      </a: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,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배선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배선</a:t>
                      </a: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</a:rPr>
                        <a:t>(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땜납</a:t>
                      </a: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</a:rPr>
                        <a:t>)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전기 인두</a:t>
                      </a: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닛퍼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20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분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5</a:t>
                      </a:r>
                      <a:endParaRPr 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필름</a:t>
                      </a: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빨대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신호등 조립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컷터</a:t>
                      </a: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</a:rPr>
                        <a:t>,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</a:rPr>
                        <a:t>접착제</a:t>
                      </a: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10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분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822" marR="44822" marT="12392" marB="123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48680"/>
            <a:ext cx="108012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재료표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user-77\Documents\편집부\배치도.png"/>
          <p:cNvPicPr>
            <a:picLocks noChangeAspect="1" noChangeArrowheads="1"/>
          </p:cNvPicPr>
          <p:nvPr/>
        </p:nvPicPr>
        <p:blipFill>
          <a:blip r:embed="rId2" cstate="print"/>
          <a:srcRect l="13776" t="3405" r="14563" b="18517"/>
          <a:stretch>
            <a:fillRect/>
          </a:stretch>
        </p:blipFill>
        <p:spPr bwMode="auto">
          <a:xfrm>
            <a:off x="1259632" y="1844824"/>
            <a:ext cx="6552728" cy="44644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1800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평면도</a:t>
            </a:r>
            <a:r>
              <a:rPr lang="en-US" altLang="ko-KR" dirty="0" smtClean="0"/>
              <a:t>--</a:t>
            </a:r>
            <a:r>
              <a:rPr lang="ko-KR" altLang="en-US" dirty="0" smtClean="0"/>
              <a:t>페이퍼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5601" name="_x116298432" descr="EMB0000053c0a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62680"/>
            <a:ext cx="5616624" cy="4286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548680"/>
            <a:ext cx="108012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회로도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user-77\Documents\편집부\배선도.png"/>
          <p:cNvPicPr>
            <a:picLocks noChangeAspect="1" noChangeArrowheads="1"/>
          </p:cNvPicPr>
          <p:nvPr/>
        </p:nvPicPr>
        <p:blipFill>
          <a:blip r:embed="rId2" cstate="print"/>
          <a:srcRect l="8263" t="5924" r="12201" b="8443"/>
          <a:stretch>
            <a:fillRect/>
          </a:stretch>
        </p:blipFill>
        <p:spPr bwMode="auto">
          <a:xfrm>
            <a:off x="755576" y="1340768"/>
            <a:ext cx="7272808" cy="489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mtClean="0"/>
              <a:t>밑면 배치도</a:t>
            </a:r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user-77\Documents\편집부\배치도-2.png"/>
          <p:cNvPicPr>
            <a:picLocks noChangeAspect="1" noChangeArrowheads="1"/>
          </p:cNvPicPr>
          <p:nvPr/>
        </p:nvPicPr>
        <p:blipFill>
          <a:blip r:embed="rId2" cstate="print"/>
          <a:srcRect l="9838" t="5924" r="9838" b="7183"/>
          <a:stretch>
            <a:fillRect/>
          </a:stretch>
        </p:blipFill>
        <p:spPr bwMode="auto">
          <a:xfrm>
            <a:off x="899592" y="908720"/>
            <a:ext cx="7344816" cy="49685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15121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위면 배치도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-77\Documents\편집부\배선도.png"/>
          <p:cNvPicPr>
            <a:picLocks noChangeAspect="1" noChangeArrowheads="1"/>
          </p:cNvPicPr>
          <p:nvPr/>
        </p:nvPicPr>
        <p:blipFill>
          <a:blip r:embed="rId2" cstate="print"/>
          <a:srcRect l="24800" t="9702" r="13776" b="17258"/>
          <a:stretch>
            <a:fillRect/>
          </a:stretch>
        </p:blipFill>
        <p:spPr bwMode="auto">
          <a:xfrm>
            <a:off x="2267744" y="1124744"/>
            <a:ext cx="561662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-77\Documents\편집부\조립도1.png"/>
          <p:cNvPicPr>
            <a:picLocks noChangeAspect="1" noChangeArrowheads="1"/>
          </p:cNvPicPr>
          <p:nvPr/>
        </p:nvPicPr>
        <p:blipFill>
          <a:blip r:embed="rId2" cstate="print"/>
          <a:srcRect l="4326" t="12418" r="10625" b="12418"/>
          <a:stretch>
            <a:fillRect/>
          </a:stretch>
        </p:blipFill>
        <p:spPr bwMode="auto">
          <a:xfrm>
            <a:off x="683568" y="1268760"/>
            <a:ext cx="7776864" cy="4176464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18383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548680"/>
            <a:ext cx="29523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로타리</a:t>
            </a:r>
            <a:r>
              <a:rPr lang="ko-KR" altLang="en-US" dirty="0" smtClean="0"/>
              <a:t> 스위치와 </a:t>
            </a:r>
            <a:r>
              <a:rPr lang="ko-KR" altLang="en-US" dirty="0" err="1" smtClean="0"/>
              <a:t>가조립도</a:t>
            </a:r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-77\Documents\편집부\조립1.png"/>
          <p:cNvPicPr>
            <a:picLocks noChangeAspect="1" noChangeArrowheads="1"/>
          </p:cNvPicPr>
          <p:nvPr/>
        </p:nvPicPr>
        <p:blipFill>
          <a:blip r:embed="rId2" cstate="print"/>
          <a:srcRect l="13775" t="21490" r="10626" b="15010"/>
          <a:stretch>
            <a:fillRect/>
          </a:stretch>
        </p:blipFill>
        <p:spPr bwMode="auto">
          <a:xfrm>
            <a:off x="1259632" y="1844824"/>
            <a:ext cx="6912768" cy="35283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108012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위판도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202</Words>
  <Application>Microsoft Office PowerPoint</Application>
  <PresentationFormat>화면 슬라이드 쇼(4:3)</PresentationFormat>
  <Paragraphs>117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신호등 만들기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user-77</dc:creator>
  <cp:lastModifiedBy>user-77</cp:lastModifiedBy>
  <cp:revision>31</cp:revision>
  <dcterms:created xsi:type="dcterms:W3CDTF">2013-01-25T01:55:46Z</dcterms:created>
  <dcterms:modified xsi:type="dcterms:W3CDTF">2013-07-25T06:31:44Z</dcterms:modified>
</cp:coreProperties>
</file>