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9" r:id="rId2"/>
  </p:sldMasterIdLst>
  <p:notesMasterIdLst>
    <p:notesMasterId r:id="rId3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2" roundtripDataSignature="AMtx7mhDKptjPgYuD8gFRhrNvzE192XA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19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customschemas.google.com/relationships/presentationmetadata" Target="meta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9" name="Google Shape;44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Google Shape;7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0" name="Google Shape;8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8"/>
          <p:cNvSpPr txBox="1">
            <a:spLocks noGrp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8"/>
          <p:cNvSpPr txBox="1">
            <a:spLocks noGrp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520"/>
              <a:buFont typeface="Noto Sans Symbols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8" name="Google Shape;98;p48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8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8"/>
          <p:cNvSpPr txBox="1">
            <a:spLocks noGrp="1"/>
          </p:cNvSpPr>
          <p:nvPr>
            <p:ph type="title"/>
          </p:nvPr>
        </p:nvSpPr>
        <p:spPr>
          <a:xfrm rot="5400000">
            <a:off x="4788694" y="2232819"/>
            <a:ext cx="5853112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8"/>
          <p:cNvSpPr txBox="1">
            <a:spLocks noGrp="1"/>
          </p:cNvSpPr>
          <p:nvPr>
            <p:ph type="body" idx="1"/>
          </p:nvPr>
        </p:nvSpPr>
        <p:spPr>
          <a:xfrm rot="5400000">
            <a:off x="826294" y="365919"/>
            <a:ext cx="5853112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4" name="Google Shape;24;p38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8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8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9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9"/>
          <p:cNvSpPr txBox="1">
            <a:spLocks noGrp="1"/>
          </p:cNvSpPr>
          <p:nvPr>
            <p:ph type="body" idx="1"/>
          </p:nvPr>
        </p:nvSpPr>
        <p:spPr>
          <a:xfrm rot="5400000">
            <a:off x="2535237" y="-20638"/>
            <a:ext cx="4530725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1470" algn="l">
              <a:spcBef>
                <a:spcPts val="360"/>
              </a:spcBef>
              <a:spcAft>
                <a:spcPts val="0"/>
              </a:spcAft>
              <a:buSzPts val="1620"/>
              <a:buChar char="■"/>
              <a:defRPr/>
            </a:lvl1pPr>
            <a:lvl2pPr marL="914400" lvl="1" indent="-314325" algn="l">
              <a:spcBef>
                <a:spcPts val="360"/>
              </a:spcBef>
              <a:spcAft>
                <a:spcPts val="0"/>
              </a:spcAft>
              <a:buSzPts val="1350"/>
              <a:buChar char="■"/>
              <a:defRPr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30" name="Google Shape;30;p39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9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9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folHlink"/>
              </a:buClr>
              <a:buSzPts val="288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32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36" name="Google Shape;36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7" name="Google Shape;37;p40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0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0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11480" algn="l">
              <a:spcBef>
                <a:spcPts val="640"/>
              </a:spcBef>
              <a:spcAft>
                <a:spcPts val="0"/>
              </a:spcAft>
              <a:buSzPts val="2880"/>
              <a:buChar char="■"/>
              <a:defRPr sz="3200"/>
            </a:lvl1pPr>
            <a:lvl2pPr marL="914400" lvl="1" indent="-361950" algn="l">
              <a:spcBef>
                <a:spcPts val="560"/>
              </a:spcBef>
              <a:spcAft>
                <a:spcPts val="0"/>
              </a:spcAft>
              <a:buSzPts val="2100"/>
              <a:buChar char="■"/>
              <a:defRPr sz="2800"/>
            </a:lvl2pPr>
            <a:lvl3pPr marL="1371600" lvl="2" indent="-312419" algn="l">
              <a:spcBef>
                <a:spcPts val="480"/>
              </a:spcBef>
              <a:spcAft>
                <a:spcPts val="0"/>
              </a:spcAft>
              <a:buSzPts val="1320"/>
              <a:buChar char="■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9pPr>
          </a:lstStyle>
          <a:p>
            <a:endParaRPr/>
          </a:p>
        </p:txBody>
      </p:sp>
      <p:sp>
        <p:nvSpPr>
          <p:cNvPr id="43" name="Google Shape;43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26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55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44" name="Google Shape;44;p41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1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1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42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2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42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2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6" name="Google Shape;56;p4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16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5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99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65760" algn="l">
              <a:spcBef>
                <a:spcPts val="480"/>
              </a:spcBef>
              <a:spcAft>
                <a:spcPts val="0"/>
              </a:spcAft>
              <a:buSzPts val="2160"/>
              <a:buChar char="■"/>
              <a:defRPr sz="2400"/>
            </a:lvl1pPr>
            <a:lvl2pPr marL="914400" lvl="1" indent="-323850" algn="l">
              <a:spcBef>
                <a:spcPts val="400"/>
              </a:spcBef>
              <a:spcAft>
                <a:spcPts val="0"/>
              </a:spcAft>
              <a:buSzPts val="1500"/>
              <a:buChar char="■"/>
              <a:defRPr sz="2000"/>
            </a:lvl2pPr>
            <a:lvl3pPr marL="1371600" lvl="2" indent="-291464" algn="l">
              <a:spcBef>
                <a:spcPts val="360"/>
              </a:spcBef>
              <a:spcAft>
                <a:spcPts val="0"/>
              </a:spcAft>
              <a:buSzPts val="990"/>
              <a:buChar char="■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Char char="▪"/>
              <a:defRPr sz="1600"/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콘텐츠 2개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■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8620" algn="l">
              <a:spcBef>
                <a:spcPts val="560"/>
              </a:spcBef>
              <a:spcAft>
                <a:spcPts val="0"/>
              </a:spcAft>
              <a:buSzPts val="2520"/>
              <a:buChar char="■"/>
              <a:defRPr sz="2800"/>
            </a:lvl1pPr>
            <a:lvl2pPr marL="914400" lvl="1" indent="-342900" algn="l">
              <a:spcBef>
                <a:spcPts val="480"/>
              </a:spcBef>
              <a:spcAft>
                <a:spcPts val="0"/>
              </a:spcAft>
              <a:buSzPts val="1800"/>
              <a:buChar char="■"/>
              <a:defRPr sz="2400"/>
            </a:lvl2pPr>
            <a:lvl3pPr marL="1371600" lvl="2" indent="-298450" algn="l">
              <a:spcBef>
                <a:spcPts val="400"/>
              </a:spcBef>
              <a:spcAft>
                <a:spcPts val="0"/>
              </a:spcAft>
              <a:buSzPts val="1100"/>
              <a:buChar char="■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 sz="18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8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35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88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45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5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5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6"/>
          <p:cNvGrpSpPr/>
          <p:nvPr/>
        </p:nvGrpSpPr>
        <p:grpSpPr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7" name="Google Shape;7;p36"/>
            <p:cNvSpPr txBox="1"/>
            <p:nvPr/>
          </p:nvSpPr>
          <p:spPr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grpSp>
          <p:nvGrpSpPr>
            <p:cNvPr id="8" name="Google Shape;8;p36"/>
            <p:cNvGrpSpPr/>
            <p:nvPr/>
          </p:nvGrpSpPr>
          <p:grpSpPr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9" name="Google Shape;9;p36"/>
              <p:cNvSpPr txBox="1"/>
              <p:nvPr/>
            </p:nvSpPr>
            <p:spPr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cxnSp>
            <p:nvCxnSpPr>
              <p:cNvPr id="10" name="Google Shape;10;p36"/>
              <p:cNvCxnSpPr/>
              <p:nvPr/>
            </p:nvCxnSpPr>
            <p:spPr>
              <a:xfrm>
                <a:off x="240" y="941"/>
                <a:ext cx="5232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11" name="Google Shape;11;p36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2" name="Google Shape;12;p36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3" name="Google Shape;13;p36"/>
          <p:cNvSpPr txBox="1">
            <a:spLocks noGrp="1"/>
          </p:cNvSpPr>
          <p:nvPr>
            <p:ph type="dt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4" name="Google Shape;14;p36"/>
          <p:cNvSpPr txBox="1">
            <a:spLocks noGrp="1"/>
          </p:cNvSpPr>
          <p:nvPr>
            <p:ph type="ft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15" name="Google Shape;15;p36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36"/>
          <p:cNvCxnSpPr/>
          <p:nvPr/>
        </p:nvCxnSpPr>
        <p:spPr>
          <a:xfrm>
            <a:off x="0" y="4876800"/>
            <a:ext cx="609600" cy="0"/>
          </a:xfrm>
          <a:prstGeom prst="straightConnector1">
            <a:avLst/>
          </a:prstGeom>
          <a:noFill/>
          <a:ln w="44450" cap="flat" cmpd="sng">
            <a:solidFill>
              <a:schemeClr val="lt2"/>
            </a:solidFill>
            <a:prstDash val="solid"/>
            <a:miter lim="800000"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7"/>
          <p:cNvGrpSpPr/>
          <p:nvPr/>
        </p:nvGrpSpPr>
        <p:grpSpPr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82" name="Google Shape;82;p47"/>
            <p:cNvSpPr txBox="1"/>
            <p:nvPr/>
          </p:nvSpPr>
          <p:spPr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grpSp>
          <p:nvGrpSpPr>
            <p:cNvPr id="83" name="Google Shape;83;p47"/>
            <p:cNvGrpSpPr/>
            <p:nvPr/>
          </p:nvGrpSpPr>
          <p:grpSpPr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84" name="Google Shape;84;p47"/>
              <p:cNvSpPr txBox="1"/>
              <p:nvPr/>
            </p:nvSpPr>
            <p:spPr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5" name="Google Shape;85;p47"/>
              <p:cNvSpPr txBox="1"/>
              <p:nvPr/>
            </p:nvSpPr>
            <p:spPr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cxnSp>
            <p:nvCxnSpPr>
              <p:cNvPr id="86" name="Google Shape;86;p47"/>
              <p:cNvCxnSpPr/>
              <p:nvPr/>
            </p:nvCxnSpPr>
            <p:spPr>
              <a:xfrm>
                <a:off x="0" y="3072"/>
                <a:ext cx="624" cy="0"/>
              </a:xfrm>
              <a:prstGeom prst="straightConnector1">
                <a:avLst/>
              </a:prstGeom>
              <a:noFill/>
              <a:ln w="5080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  <p:grpSp>
          <p:nvGrpSpPr>
            <p:cNvPr id="87" name="Google Shape;87;p47"/>
            <p:cNvGrpSpPr/>
            <p:nvPr/>
          </p:nvGrpSpPr>
          <p:grpSpPr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8" name="Google Shape;88;p47"/>
              <p:cNvSpPr txBox="1"/>
              <p:nvPr/>
            </p:nvSpPr>
            <p:spPr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cxnSp>
            <p:nvCxnSpPr>
              <p:cNvPr id="89" name="Google Shape;89;p47"/>
              <p:cNvCxnSpPr/>
              <p:nvPr/>
            </p:nvCxnSpPr>
            <p:spPr>
              <a:xfrm>
                <a:off x="400" y="432"/>
                <a:ext cx="5088" cy="0"/>
              </a:xfrm>
              <a:prstGeom prst="straightConnector1">
                <a:avLst/>
              </a:prstGeom>
              <a:noFill/>
              <a:ln w="44450" cap="flat" cmpd="sng">
                <a:solidFill>
                  <a:schemeClr val="lt2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</p:grpSp>
      </p:grpSp>
      <p:sp>
        <p:nvSpPr>
          <p:cNvPr id="90" name="Google Shape;90;p47"/>
          <p:cNvSpPr txBox="1">
            <a:spLocks noGrp="1"/>
          </p:cNvSpPr>
          <p:nvPr>
            <p:ph type="title"/>
          </p:nvPr>
        </p:nvSpPr>
        <p:spPr>
          <a:xfrm>
            <a:off x="914400" y="277812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200" b="0" i="0" u="none" strike="noStrike" cap="none">
                <a:solidFill>
                  <a:schemeClr val="dk2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91" name="Google Shape;91;p47"/>
          <p:cNvSpPr txBox="1">
            <a:spLocks noGrp="1"/>
          </p:cNvSpPr>
          <p:nvPr>
            <p:ph type="body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8620" algn="l" rtl="0">
              <a:spcBef>
                <a:spcPts val="560"/>
              </a:spcBef>
              <a:spcAft>
                <a:spcPts val="0"/>
              </a:spcAft>
              <a:buClr>
                <a:schemeClr val="folHlink"/>
              </a:buClr>
              <a:buSzPts val="252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914400" marR="0" lvl="1" indent="-352425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ts val="1950"/>
              <a:buFont typeface="Noto Sans Symbols"/>
              <a:buChar char="■"/>
              <a:defRPr sz="26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1371600" marR="0" lvl="2" indent="-308927" algn="l" rtl="0">
              <a:spcBef>
                <a:spcPts val="460"/>
              </a:spcBef>
              <a:spcAft>
                <a:spcPts val="0"/>
              </a:spcAft>
              <a:buClr>
                <a:schemeClr val="folHlink"/>
              </a:buClr>
              <a:buSzPts val="126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92" name="Google Shape;92;p47"/>
          <p:cNvSpPr txBox="1">
            <a:spLocks noGrp="1"/>
          </p:cNvSpPr>
          <p:nvPr>
            <p:ph type="dt" idx="10"/>
          </p:nvPr>
        </p:nvSpPr>
        <p:spPr>
          <a:xfrm>
            <a:off x="912812" y="6251575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93" name="Google Shape;93;p47"/>
          <p:cNvSpPr txBox="1">
            <a:spLocks noGrp="1"/>
          </p:cNvSpPr>
          <p:nvPr>
            <p:ph type="ftr" idx="11"/>
          </p:nvPr>
        </p:nvSpPr>
        <p:spPr>
          <a:xfrm>
            <a:off x="3354387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endParaRPr/>
          </a:p>
        </p:txBody>
      </p:sp>
      <p:sp>
        <p:nvSpPr>
          <p:cNvPr id="94" name="Google Shape;94;p47"/>
          <p:cNvSpPr txBox="1">
            <a:spLocks noGrp="1"/>
          </p:cNvSpPr>
          <p:nvPr>
            <p:ph type="sldNum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Gulim"/>
              <a:buNone/>
              <a:defRPr sz="10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"/>
          <p:cNvGrpSpPr/>
          <p:nvPr/>
        </p:nvGrpSpPr>
        <p:grpSpPr>
          <a:xfrm>
            <a:off x="107950" y="30502"/>
            <a:ext cx="8915400" cy="1128148"/>
            <a:chOff x="68" y="64"/>
            <a:chExt cx="5616" cy="711"/>
          </a:xfrm>
        </p:grpSpPr>
        <p:grpSp>
          <p:nvGrpSpPr>
            <p:cNvPr id="106" name="Google Shape;106;p1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107" name="Google Shape;107;p1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08;p1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09" name="Google Shape;109;p1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10;p1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11" name="Google Shape;111;p1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12;p1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113" name="Google Shape;113;p1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114" name="Google Shape;114;p1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15" name="Google Shape;115;p1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16" name="Google Shape;116;p1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17" name="Google Shape;117;p1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18" name="Google Shape;118;p1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19" name="Google Shape;119;p1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120" name="Google Shape;120;p1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121" name="Google Shape;121;p1" descr="%B9%B0%C0%BD%C7%A5_%B4%C0%B3%A6%C7%A5"/>
          <p:cNvSpPr txBox="1"/>
          <p:nvPr/>
        </p:nvSpPr>
        <p:spPr>
          <a:xfrm>
            <a:off x="1747837" y="661987"/>
            <a:ext cx="5648325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2" name="Google Shape;122;p1" descr="%B9%B0%C0%BD%C7%A5_%B4%C0%B3%A6%C7%A5"/>
          <p:cNvSpPr txBox="1"/>
          <p:nvPr/>
        </p:nvSpPr>
        <p:spPr>
          <a:xfrm>
            <a:off x="1747837" y="661987"/>
            <a:ext cx="5648325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3" name="Google Shape;123;p1" descr="%B9%B0%C0%BD%C7%A5_%B4%C0%B3%A6%C7%A5"/>
          <p:cNvSpPr txBox="1"/>
          <p:nvPr/>
        </p:nvSpPr>
        <p:spPr>
          <a:xfrm>
            <a:off x="1747837" y="661987"/>
            <a:ext cx="5648325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124" name="Google Shape;124;p1" descr="%B9%B0%C0%BD%C7%A5_%B4%C0%B3%A6%C7%A5"/>
          <p:cNvSpPr txBox="1"/>
          <p:nvPr/>
        </p:nvSpPr>
        <p:spPr>
          <a:xfrm>
            <a:off x="1747837" y="661987"/>
            <a:ext cx="5648325" cy="5391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125" name="Google Shape;125;p1" descr="원교재사로그-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1975" y="5913437"/>
            <a:ext cx="2940050" cy="828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"/>
          <p:cNvSpPr txBox="1"/>
          <p:nvPr/>
        </p:nvSpPr>
        <p:spPr>
          <a:xfrm>
            <a:off x="1258887" y="836612"/>
            <a:ext cx="496887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만들기</a:t>
            </a:r>
            <a:endParaRPr/>
          </a:p>
        </p:txBody>
      </p:sp>
      <p:pic>
        <p:nvPicPr>
          <p:cNvPr id="127" name="Google Shape;127;p1" descr="사진_061104_001"/>
          <p:cNvPicPr preferRelativeResize="0"/>
          <p:nvPr/>
        </p:nvPicPr>
        <p:blipFill rotWithShape="1">
          <a:blip r:embed="rId4">
            <a:alphaModFix/>
          </a:blip>
          <a:srcRect l="23379" t="21275" r="3084" b="3125"/>
          <a:stretch/>
        </p:blipFill>
        <p:spPr>
          <a:xfrm>
            <a:off x="1908175" y="1700212"/>
            <a:ext cx="5184775" cy="399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0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302" name="Google Shape;302;p10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303" name="Google Shape;303;p10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10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05" name="Google Shape;305;p10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10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07" name="Google Shape;307;p10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10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09" name="Google Shape;309;p10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310" name="Google Shape;310;p10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11" name="Google Shape;311;p10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12" name="Google Shape;312;p10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13" name="Google Shape;313;p10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14" name="Google Shape;314;p10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15" name="Google Shape;315;p10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316" name="Google Shape;316;p10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317" name="Google Shape;317;p10" descr="SG1S12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8887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11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323" name="Google Shape;323;p11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324" name="Google Shape;324;p11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11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26" name="Google Shape;326;p11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11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28" name="Google Shape;328;p11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11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30" name="Google Shape;330;p11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331" name="Google Shape;331;p11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34" name="Google Shape;334;p11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35" name="Google Shape;335;p11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36" name="Google Shape;336;p11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337" name="Google Shape;337;p11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338" name="Google Shape;338;p11" descr="SG1S12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" name="Google Shape;343;p12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344" name="Google Shape;344;p12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345" name="Google Shape;345;p12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2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47" name="Google Shape;347;p12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2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49" name="Google Shape;349;p12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2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51" name="Google Shape;351;p12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352" name="Google Shape;352;p12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3" name="Google Shape;353;p12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4" name="Google Shape;354;p12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5" name="Google Shape;355;p12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6" name="Google Shape;356;p12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57" name="Google Shape;357;p12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358" name="Google Shape;358;p12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359" name="Google Shape;359;p12" descr="SG1S1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989137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4" name="Google Shape;364;p13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365" name="Google Shape;365;p13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366" name="Google Shape;366;p13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13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68" name="Google Shape;368;p13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13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70" name="Google Shape;370;p13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13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72" name="Google Shape;372;p13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373" name="Google Shape;373;p13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4" name="Google Shape;374;p13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5" name="Google Shape;375;p13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6" name="Google Shape;376;p13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7" name="Google Shape;377;p13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78" name="Google Shape;378;p13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379" name="Google Shape;379;p13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380" name="Google Shape;380;p13" descr="SG1S1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4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386" name="Google Shape;386;p14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387" name="Google Shape;387;p14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14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89" name="Google Shape;389;p14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14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391" name="Google Shape;391;p14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393" name="Google Shape;393;p14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394" name="Google Shape;394;p14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95" name="Google Shape;395;p14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96" name="Google Shape;396;p14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97" name="Google Shape;397;p14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98" name="Google Shape;398;p14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399" name="Google Shape;399;p14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400" name="Google Shape;400;p14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401" name="Google Shape;401;p14" descr="SG1S12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844675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6" name="Google Shape;406;p15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407" name="Google Shape;407;p15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408" name="Google Shape;408;p15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5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10" name="Google Shape;410;p15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12" name="Google Shape;412;p15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14" name="Google Shape;414;p15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415" name="Google Shape;415;p15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16" name="Google Shape;416;p15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17" name="Google Shape;417;p15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18" name="Google Shape;418;p15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19" name="Google Shape;419;p15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20" name="Google Shape;420;p15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421" name="Google Shape;421;p15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422" name="Google Shape;422;p15" descr="IMG_3218"/>
          <p:cNvPicPr preferRelativeResize="0"/>
          <p:nvPr/>
        </p:nvPicPr>
        <p:blipFill rotWithShape="1">
          <a:blip r:embed="rId3">
            <a:alphaModFix/>
          </a:blip>
          <a:srcRect l="17715" t="14644" b="10216"/>
          <a:stretch/>
        </p:blipFill>
        <p:spPr>
          <a:xfrm>
            <a:off x="1187450" y="1628775"/>
            <a:ext cx="7356475" cy="503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6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428" name="Google Shape;428;p16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429" name="Google Shape;429;p16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6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31" name="Google Shape;431;p16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6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33" name="Google Shape;433;p16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6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35" name="Google Shape;435;p16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436" name="Google Shape;436;p16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37" name="Google Shape;437;p16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38" name="Google Shape;438;p16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39" name="Google Shape;439;p16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40" name="Google Shape;440;p16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41" name="Google Shape;441;p16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442" name="Google Shape;442;p16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443" name="Google Shape;443;p16"/>
          <p:cNvSpPr txBox="1"/>
          <p:nvPr/>
        </p:nvSpPr>
        <p:spPr>
          <a:xfrm>
            <a:off x="1204912" y="836612"/>
            <a:ext cx="751046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– 1 (고속형)</a:t>
            </a:r>
            <a:endParaRPr/>
          </a:p>
        </p:txBody>
      </p:sp>
      <p:sp>
        <p:nvSpPr>
          <p:cNvPr id="444" name="Google Shape;444;p16"/>
          <p:cNvSpPr txBox="1"/>
          <p:nvPr/>
        </p:nvSpPr>
        <p:spPr>
          <a:xfrm>
            <a:off x="395287" y="5949950"/>
            <a:ext cx="820896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제일먼저 해주세요~!! </a:t>
            </a:r>
            <a:r>
              <a:rPr lang="en-US" sz="18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모터에 피니언기어를 끼워주세요</a:t>
            </a: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. 기어박스 몸체등을 이용하여 깊이 끼웁니다.</a:t>
            </a:r>
            <a:endParaRPr/>
          </a:p>
        </p:txBody>
      </p:sp>
      <p:pic>
        <p:nvPicPr>
          <p:cNvPr id="445" name="Google Shape;445;p16" descr="SG1S3347"/>
          <p:cNvPicPr preferRelativeResize="0"/>
          <p:nvPr/>
        </p:nvPicPr>
        <p:blipFill rotWithShape="1">
          <a:blip r:embed="rId3">
            <a:alphaModFix/>
          </a:blip>
          <a:srcRect l="37049" t="32780" r="32434" b="34440"/>
          <a:stretch/>
        </p:blipFill>
        <p:spPr>
          <a:xfrm>
            <a:off x="468312" y="2205037"/>
            <a:ext cx="4321175" cy="3089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16" descr="SG1S3350"/>
          <p:cNvPicPr preferRelativeResize="0"/>
          <p:nvPr/>
        </p:nvPicPr>
        <p:blipFill rotWithShape="1">
          <a:blip r:embed="rId4">
            <a:alphaModFix/>
          </a:blip>
          <a:srcRect l="44295" t="31924" r="32656" b="40112"/>
          <a:stretch/>
        </p:blipFill>
        <p:spPr>
          <a:xfrm>
            <a:off x="4932362" y="2205037"/>
            <a:ext cx="3889375" cy="31416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1" name="Google Shape;451;p17"/>
          <p:cNvGrpSpPr/>
          <p:nvPr/>
        </p:nvGrpSpPr>
        <p:grpSpPr>
          <a:xfrm>
            <a:off x="107950" y="101939"/>
            <a:ext cx="8915400" cy="1128148"/>
            <a:chOff x="68" y="64"/>
            <a:chExt cx="5616" cy="711"/>
          </a:xfrm>
        </p:grpSpPr>
        <p:grpSp>
          <p:nvGrpSpPr>
            <p:cNvPr id="452" name="Google Shape;452;p17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453" name="Google Shape;453;p17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17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55" name="Google Shape;455;p17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17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57" name="Google Shape;457;p17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17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59" name="Google Shape;459;p17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460" name="Google Shape;460;p17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1" name="Google Shape;461;p17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2" name="Google Shape;462;p17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3" name="Google Shape;463;p17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4" name="Google Shape;464;p17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65" name="Google Shape;465;p17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466" name="Google Shape;466;p17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467" name="Google Shape;467;p17"/>
          <p:cNvSpPr txBox="1"/>
          <p:nvPr/>
        </p:nvSpPr>
        <p:spPr>
          <a:xfrm>
            <a:off x="1192212" y="908050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-2 </a:t>
            </a:r>
            <a:endParaRPr/>
          </a:p>
        </p:txBody>
      </p:sp>
      <p:pic>
        <p:nvPicPr>
          <p:cNvPr id="468" name="Google Shape;468;p17" descr="SG1S3351"/>
          <p:cNvPicPr preferRelativeResize="0"/>
          <p:nvPr/>
        </p:nvPicPr>
        <p:blipFill rotWithShape="1">
          <a:blip r:embed="rId3">
            <a:alphaModFix/>
          </a:blip>
          <a:srcRect l="37110" t="27903"/>
          <a:stretch/>
        </p:blipFill>
        <p:spPr>
          <a:xfrm>
            <a:off x="179387" y="1700212"/>
            <a:ext cx="3313112" cy="252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17" descr="SG1S3353"/>
          <p:cNvPicPr preferRelativeResize="0"/>
          <p:nvPr/>
        </p:nvPicPr>
        <p:blipFill rotWithShape="1">
          <a:blip r:embed="rId4">
            <a:alphaModFix/>
          </a:blip>
          <a:srcRect l="26070" t="27157" b="18658"/>
          <a:stretch/>
        </p:blipFill>
        <p:spPr>
          <a:xfrm>
            <a:off x="3563937" y="1700212"/>
            <a:ext cx="5400675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17"/>
          <p:cNvSpPr txBox="1"/>
          <p:nvPr/>
        </p:nvSpPr>
        <p:spPr>
          <a:xfrm>
            <a:off x="357187" y="5072062"/>
            <a:ext cx="8208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축 막대기에 기어를 끼워 넣습니다.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" name="Google Shape;475;p18"/>
          <p:cNvGrpSpPr/>
          <p:nvPr/>
        </p:nvGrpSpPr>
        <p:grpSpPr>
          <a:xfrm>
            <a:off x="107950" y="30502"/>
            <a:ext cx="8915400" cy="1128148"/>
            <a:chOff x="68" y="64"/>
            <a:chExt cx="5616" cy="711"/>
          </a:xfrm>
        </p:grpSpPr>
        <p:grpSp>
          <p:nvGrpSpPr>
            <p:cNvPr id="476" name="Google Shape;476;p18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477" name="Google Shape;477;p18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8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79" name="Google Shape;479;p18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8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481" name="Google Shape;481;p18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18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483" name="Google Shape;483;p18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484" name="Google Shape;484;p18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490" name="Google Shape;490;p18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491" name="Google Shape;491;p18"/>
          <p:cNvSpPr txBox="1"/>
          <p:nvPr/>
        </p:nvSpPr>
        <p:spPr>
          <a:xfrm>
            <a:off x="1192212" y="836612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-3 </a:t>
            </a:r>
            <a:endParaRPr/>
          </a:p>
        </p:txBody>
      </p:sp>
      <p:pic>
        <p:nvPicPr>
          <p:cNvPr id="492" name="Google Shape;492;p18" descr="SG1S3354"/>
          <p:cNvPicPr preferRelativeResize="0"/>
          <p:nvPr/>
        </p:nvPicPr>
        <p:blipFill rotWithShape="1">
          <a:blip r:embed="rId3">
            <a:alphaModFix/>
          </a:blip>
          <a:srcRect l="18612" t="25968" b="11473"/>
          <a:stretch/>
        </p:blipFill>
        <p:spPr>
          <a:xfrm>
            <a:off x="642937" y="1714500"/>
            <a:ext cx="8280400" cy="4237037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18"/>
          <p:cNvSpPr txBox="1"/>
          <p:nvPr/>
        </p:nvSpPr>
        <p:spPr>
          <a:xfrm>
            <a:off x="395287" y="5949950"/>
            <a:ext cx="8208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조립-2 에서 조립한 것을 기어 박스에 사진과 같이 넣어줍니다.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8" name="Google Shape;498;p19"/>
          <p:cNvGrpSpPr/>
          <p:nvPr/>
        </p:nvGrpSpPr>
        <p:grpSpPr>
          <a:xfrm>
            <a:off x="120650" y="27327"/>
            <a:ext cx="8915400" cy="1128148"/>
            <a:chOff x="68" y="64"/>
            <a:chExt cx="5616" cy="711"/>
          </a:xfrm>
        </p:grpSpPr>
        <p:grpSp>
          <p:nvGrpSpPr>
            <p:cNvPr id="499" name="Google Shape;499;p19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500" name="Google Shape;500;p19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19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02" name="Google Shape;502;p19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9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04" name="Google Shape;504;p19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9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06" name="Google Shape;506;p19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507" name="Google Shape;507;p19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08" name="Google Shape;508;p19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09" name="Google Shape;509;p19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10" name="Google Shape;510;p19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11" name="Google Shape;511;p19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12" name="Google Shape;512;p19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513" name="Google Shape;513;p19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514" name="Google Shape;514;p19"/>
          <p:cNvSpPr txBox="1"/>
          <p:nvPr/>
        </p:nvSpPr>
        <p:spPr>
          <a:xfrm>
            <a:off x="1204912" y="833437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-4 </a:t>
            </a:r>
            <a:endParaRPr/>
          </a:p>
        </p:txBody>
      </p:sp>
      <p:pic>
        <p:nvPicPr>
          <p:cNvPr id="515" name="Google Shape;515;p19" descr="SG1S3355"/>
          <p:cNvPicPr preferRelativeResize="0"/>
          <p:nvPr/>
        </p:nvPicPr>
        <p:blipFill rotWithShape="1">
          <a:blip r:embed="rId3">
            <a:alphaModFix/>
          </a:blip>
          <a:srcRect l="12515" t="20921" r="3986" b="18479"/>
          <a:stretch/>
        </p:blipFill>
        <p:spPr>
          <a:xfrm>
            <a:off x="684212" y="1700212"/>
            <a:ext cx="8135937" cy="3930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19"/>
          <p:cNvSpPr/>
          <p:nvPr/>
        </p:nvSpPr>
        <p:spPr>
          <a:xfrm>
            <a:off x="3786187" y="3214687"/>
            <a:ext cx="1143000" cy="1357312"/>
          </a:xfrm>
          <a:prstGeom prst="ellipse">
            <a:avLst/>
          </a:prstGeom>
          <a:noFill/>
          <a:ln w="254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17" name="Google Shape;517;p19"/>
          <p:cNvSpPr txBox="1"/>
          <p:nvPr/>
        </p:nvSpPr>
        <p:spPr>
          <a:xfrm>
            <a:off x="395287" y="5949950"/>
            <a:ext cx="8208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조립-3 에서 빨간 표시된 기어를 찾은 후 사진과 같이 조립합니다.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p2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133" name="Google Shape;133;p2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134" name="Google Shape;134;p2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135;p2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6" name="Google Shape;136;p2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2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38" name="Google Shape;138;p2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2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140" name="Google Shape;140;p2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141" name="Google Shape;141;p2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147" name="Google Shape;147;p2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148" name="Google Shape;148;p2"/>
          <p:cNvSpPr txBox="1"/>
          <p:nvPr/>
        </p:nvSpPr>
        <p:spPr>
          <a:xfrm>
            <a:off x="1204912" y="836612"/>
            <a:ext cx="77644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사진자료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플래시자료 이어서</a:t>
            </a:r>
            <a:endParaRPr/>
          </a:p>
        </p:txBody>
      </p:sp>
      <p:pic>
        <p:nvPicPr>
          <p:cNvPr id="149" name="Google Shape;149;p2" descr="IMG_32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700212"/>
            <a:ext cx="6478587" cy="486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20"/>
          <p:cNvGrpSpPr/>
          <p:nvPr/>
        </p:nvGrpSpPr>
        <p:grpSpPr>
          <a:xfrm>
            <a:off x="107950" y="30502"/>
            <a:ext cx="8915400" cy="1128148"/>
            <a:chOff x="68" y="64"/>
            <a:chExt cx="5616" cy="711"/>
          </a:xfrm>
        </p:grpSpPr>
        <p:grpSp>
          <p:nvGrpSpPr>
            <p:cNvPr id="523" name="Google Shape;523;p20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524" name="Google Shape;524;p20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0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26" name="Google Shape;526;p20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0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28" name="Google Shape;528;p20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0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30" name="Google Shape;530;p20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531" name="Google Shape;531;p20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2" name="Google Shape;532;p20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3" name="Google Shape;533;p20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4" name="Google Shape;534;p20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5" name="Google Shape;535;p20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36" name="Google Shape;536;p20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537" name="Google Shape;537;p20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538" name="Google Shape;538;p20"/>
          <p:cNvSpPr txBox="1"/>
          <p:nvPr/>
        </p:nvSpPr>
        <p:spPr>
          <a:xfrm>
            <a:off x="1192212" y="836612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-5 </a:t>
            </a:r>
            <a:endParaRPr/>
          </a:p>
        </p:txBody>
      </p:sp>
      <p:pic>
        <p:nvPicPr>
          <p:cNvPr id="539" name="Google Shape;539;p20" descr="SG1S3356"/>
          <p:cNvPicPr preferRelativeResize="0"/>
          <p:nvPr/>
        </p:nvPicPr>
        <p:blipFill rotWithShape="1">
          <a:blip r:embed="rId3">
            <a:alphaModFix/>
          </a:blip>
          <a:srcRect l="13365" t="22620" b="14656"/>
          <a:stretch/>
        </p:blipFill>
        <p:spPr>
          <a:xfrm>
            <a:off x="684212" y="1557337"/>
            <a:ext cx="6264275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0" name="Google Shape;540;p20" descr="SG1S3357"/>
          <p:cNvPicPr preferRelativeResize="0"/>
          <p:nvPr/>
        </p:nvPicPr>
        <p:blipFill rotWithShape="1">
          <a:blip r:embed="rId4">
            <a:alphaModFix/>
          </a:blip>
          <a:srcRect l="23935" t="13471" b="12382"/>
          <a:stretch/>
        </p:blipFill>
        <p:spPr>
          <a:xfrm>
            <a:off x="3779837" y="3563937"/>
            <a:ext cx="5076825" cy="3294062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20"/>
          <p:cNvSpPr txBox="1"/>
          <p:nvPr/>
        </p:nvSpPr>
        <p:spPr>
          <a:xfrm>
            <a:off x="214312" y="5000625"/>
            <a:ext cx="3286125" cy="1616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조립-4 에서 조립 후 기어박스 반대편 부분을 위 사진과 같이 연결 해줍니다.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-오른쪽 사진과 같이 나사로 조여줍니다.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21"/>
          <p:cNvGrpSpPr/>
          <p:nvPr/>
        </p:nvGrpSpPr>
        <p:grpSpPr>
          <a:xfrm>
            <a:off x="120650" y="27327"/>
            <a:ext cx="8915400" cy="1128148"/>
            <a:chOff x="68" y="64"/>
            <a:chExt cx="5616" cy="711"/>
          </a:xfrm>
        </p:grpSpPr>
        <p:grpSp>
          <p:nvGrpSpPr>
            <p:cNvPr id="547" name="Google Shape;547;p21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548" name="Google Shape;548;p21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21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50" name="Google Shape;550;p21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21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52" name="Google Shape;552;p21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21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54" name="Google Shape;554;p21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555" name="Google Shape;555;p21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56" name="Google Shape;556;p21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57" name="Google Shape;557;p21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58" name="Google Shape;558;p21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59" name="Google Shape;559;p21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60" name="Google Shape;560;p21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561" name="Google Shape;561;p21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562" name="Google Shape;562;p21"/>
          <p:cNvSpPr txBox="1"/>
          <p:nvPr/>
        </p:nvSpPr>
        <p:spPr>
          <a:xfrm>
            <a:off x="1204912" y="833437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기어박스 조립 -6 </a:t>
            </a:r>
            <a:endParaRPr/>
          </a:p>
        </p:txBody>
      </p:sp>
      <p:pic>
        <p:nvPicPr>
          <p:cNvPr id="563" name="Google Shape;563;p21" descr="SG1S3358"/>
          <p:cNvPicPr preferRelativeResize="0"/>
          <p:nvPr/>
        </p:nvPicPr>
        <p:blipFill rotWithShape="1">
          <a:blip r:embed="rId3">
            <a:alphaModFix/>
          </a:blip>
          <a:srcRect l="19920" t="17312" r="8320"/>
          <a:stretch/>
        </p:blipFill>
        <p:spPr>
          <a:xfrm>
            <a:off x="971550" y="1484312"/>
            <a:ext cx="5905500" cy="452913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21"/>
          <p:cNvSpPr txBox="1"/>
          <p:nvPr/>
        </p:nvSpPr>
        <p:spPr>
          <a:xfrm>
            <a:off x="179387" y="6237287"/>
            <a:ext cx="87852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너무 꽉조이면 기어가 안돌아 갑니다.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9" name="Google Shape;569;p22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570" name="Google Shape;570;p22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571" name="Google Shape;571;p22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73" name="Google Shape;573;p22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575" name="Google Shape;575;p22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577" name="Google Shape;577;p22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578" name="Google Shape;578;p22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79" name="Google Shape;579;p22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80" name="Google Shape;580;p22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81" name="Google Shape;581;p22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82" name="Google Shape;582;p22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583" name="Google Shape;583;p22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584" name="Google Shape;584;p22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585" name="Google Shape;585;p22"/>
          <p:cNvSpPr txBox="1"/>
          <p:nvPr/>
        </p:nvSpPr>
        <p:spPr>
          <a:xfrm>
            <a:off x="1204912" y="836612"/>
            <a:ext cx="558165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기어박스 조립 – 2(감속형)</a:t>
            </a:r>
            <a:endParaRPr/>
          </a:p>
        </p:txBody>
      </p:sp>
      <p:sp>
        <p:nvSpPr>
          <p:cNvPr id="586" name="Google Shape;586;p22"/>
          <p:cNvSpPr txBox="1"/>
          <p:nvPr/>
        </p:nvSpPr>
        <p:spPr>
          <a:xfrm>
            <a:off x="395287" y="5949950"/>
            <a:ext cx="8208962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제일먼저 해주세요~!! </a:t>
            </a:r>
            <a:r>
              <a:rPr lang="en-US" sz="18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모터에 피니언기어를 끼워주세요</a:t>
            </a: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. 기어박스 몸체등을 이용하여 깊이 끼웁니다.</a:t>
            </a:r>
            <a:endParaRPr/>
          </a:p>
        </p:txBody>
      </p:sp>
      <p:pic>
        <p:nvPicPr>
          <p:cNvPr id="587" name="Google Shape;587;p22" descr="SG1S12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212" y="1628775"/>
            <a:ext cx="2735262" cy="1820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22" descr="SG1S12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4662" y="2276475"/>
            <a:ext cx="4681537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22" descr="SG1S125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79612" y="3357562"/>
            <a:ext cx="3816350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22"/>
          <p:cNvSpPr/>
          <p:nvPr/>
        </p:nvSpPr>
        <p:spPr>
          <a:xfrm>
            <a:off x="6156325" y="2708275"/>
            <a:ext cx="2160587" cy="2160587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928" y="10800"/>
                </a:moveTo>
                <a:cubicBezTo>
                  <a:pt x="928" y="16252"/>
                  <a:pt x="5348" y="20672"/>
                  <a:pt x="10800" y="20672"/>
                </a:cubicBezTo>
                <a:cubicBezTo>
                  <a:pt x="16252" y="20672"/>
                  <a:pt x="20672" y="16252"/>
                  <a:pt x="20672" y="10800"/>
                </a:cubicBezTo>
                <a:cubicBezTo>
                  <a:pt x="20672" y="5348"/>
                  <a:pt x="16252" y="928"/>
                  <a:pt x="10800" y="928"/>
                </a:cubicBezTo>
                <a:cubicBezTo>
                  <a:pt x="5348" y="928"/>
                  <a:pt x="928" y="5348"/>
                  <a:pt x="928" y="10800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591" name="Google Shape;591;p22"/>
          <p:cNvSpPr/>
          <p:nvPr/>
        </p:nvSpPr>
        <p:spPr>
          <a:xfrm rot="1140000">
            <a:off x="3606800" y="3302000"/>
            <a:ext cx="287337" cy="11525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22"/>
          <p:cNvSpPr txBox="1"/>
          <p:nvPr/>
        </p:nvSpPr>
        <p:spPr>
          <a:xfrm rot="6540000">
            <a:off x="3221817" y="3772468"/>
            <a:ext cx="1080691" cy="14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23"/>
          <p:cNvGrpSpPr/>
          <p:nvPr/>
        </p:nvGrpSpPr>
        <p:grpSpPr>
          <a:xfrm>
            <a:off x="107950" y="101939"/>
            <a:ext cx="8915400" cy="1128148"/>
            <a:chOff x="68" y="64"/>
            <a:chExt cx="5616" cy="711"/>
          </a:xfrm>
        </p:grpSpPr>
        <p:grpSp>
          <p:nvGrpSpPr>
            <p:cNvPr id="598" name="Google Shape;598;p23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599" name="Google Shape;599;p23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23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01" name="Google Shape;601;p23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23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03" name="Google Shape;603;p23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23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605" name="Google Shape;605;p23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606" name="Google Shape;606;p23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07" name="Google Shape;607;p23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08" name="Google Shape;608;p23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09" name="Google Shape;609;p23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10" name="Google Shape;610;p23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11" name="Google Shape;611;p23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612" name="Google Shape;612;p23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613" name="Google Shape;613;p23"/>
          <p:cNvSpPr txBox="1"/>
          <p:nvPr/>
        </p:nvSpPr>
        <p:spPr>
          <a:xfrm>
            <a:off x="1192212" y="908050"/>
            <a:ext cx="61166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기어박스 조립 -2 </a:t>
            </a:r>
            <a:endParaRPr/>
          </a:p>
        </p:txBody>
      </p:sp>
      <p:pic>
        <p:nvPicPr>
          <p:cNvPr id="614" name="Google Shape;614;p23" descr="SG1S3351"/>
          <p:cNvPicPr preferRelativeResize="0"/>
          <p:nvPr/>
        </p:nvPicPr>
        <p:blipFill rotWithShape="1">
          <a:blip r:embed="rId3">
            <a:alphaModFix/>
          </a:blip>
          <a:srcRect l="37110" t="27903"/>
          <a:stretch/>
        </p:blipFill>
        <p:spPr>
          <a:xfrm>
            <a:off x="179387" y="1700212"/>
            <a:ext cx="3313112" cy="2528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23" descr="SG1S3353"/>
          <p:cNvPicPr preferRelativeResize="0"/>
          <p:nvPr/>
        </p:nvPicPr>
        <p:blipFill rotWithShape="1">
          <a:blip r:embed="rId4">
            <a:alphaModFix/>
          </a:blip>
          <a:srcRect l="26070" t="27157" b="18658"/>
          <a:stretch/>
        </p:blipFill>
        <p:spPr>
          <a:xfrm>
            <a:off x="3563937" y="1700212"/>
            <a:ext cx="5400675" cy="26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616" name="Google Shape;616;p23"/>
          <p:cNvSpPr/>
          <p:nvPr/>
        </p:nvSpPr>
        <p:spPr>
          <a:xfrm rot="6840000">
            <a:off x="5941218" y="2996406"/>
            <a:ext cx="287337" cy="1152525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23"/>
          <p:cNvSpPr txBox="1"/>
          <p:nvPr/>
        </p:nvSpPr>
        <p:spPr>
          <a:xfrm rot="-9360000">
            <a:off x="5577335" y="3515437"/>
            <a:ext cx="1080691" cy="14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18" name="Google Shape;618;p23"/>
          <p:cNvSpPr txBox="1"/>
          <p:nvPr/>
        </p:nvSpPr>
        <p:spPr>
          <a:xfrm>
            <a:off x="357187" y="5072062"/>
            <a:ext cx="82089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축 막대기에 기어를 끼워 넣습니다.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" name="Google Shape;623;p25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624" name="Google Shape;624;p25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625" name="Google Shape;625;p25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25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27" name="Google Shape;627;p25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25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29" name="Google Shape;629;p25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25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631" name="Google Shape;631;p25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632" name="Google Shape;632;p25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33" name="Google Shape;633;p25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34" name="Google Shape;634;p25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35" name="Google Shape;635;p25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36" name="Google Shape;636;p25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37" name="Google Shape;637;p25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638" name="Google Shape;638;p25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639" name="Google Shape;639;p25"/>
          <p:cNvSpPr txBox="1"/>
          <p:nvPr/>
        </p:nvSpPr>
        <p:spPr>
          <a:xfrm>
            <a:off x="1204912" y="836612"/>
            <a:ext cx="45909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기어박스 조립-</a:t>
            </a:r>
            <a:r>
              <a:rPr lang="en-US" sz="32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</a:t>
            </a:r>
            <a:endParaRPr/>
          </a:p>
        </p:txBody>
      </p:sp>
      <p:pic>
        <p:nvPicPr>
          <p:cNvPr id="640" name="Google Shape;6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5650" y="1628775"/>
            <a:ext cx="6171926" cy="5063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" name="Google Shape;64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928" y="1557334"/>
            <a:ext cx="6335699" cy="51926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6" name="Google Shape;646;p24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647" name="Google Shape;647;p24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648" name="Google Shape;648;p24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4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50" name="Google Shape;650;p24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4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52" name="Google Shape;652;p24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4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654" name="Google Shape;654;p24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655" name="Google Shape;655;p24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56" name="Google Shape;656;p24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57" name="Google Shape;657;p24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58" name="Google Shape;658;p24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59" name="Google Shape;659;p24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60" name="Google Shape;660;p24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661" name="Google Shape;661;p24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662" name="Google Shape;662;p24"/>
          <p:cNvSpPr txBox="1"/>
          <p:nvPr/>
        </p:nvSpPr>
        <p:spPr>
          <a:xfrm>
            <a:off x="1204912" y="836612"/>
            <a:ext cx="394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기어박스 조립-</a:t>
            </a:r>
            <a:r>
              <a:rPr lang="en-US" sz="3200" b="1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</a:t>
            </a:r>
            <a:endParaRPr/>
          </a:p>
        </p:txBody>
      </p:sp>
      <p:pic>
        <p:nvPicPr>
          <p:cNvPr id="663" name="Google Shape;66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4122" y="2219575"/>
            <a:ext cx="2889875" cy="2512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8" name="Google Shape;668;p26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669" name="Google Shape;669;p26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670" name="Google Shape;670;p26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72" name="Google Shape;672;p26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674" name="Google Shape;674;p26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676" name="Google Shape;676;p26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677" name="Google Shape;677;p26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78" name="Google Shape;678;p26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79" name="Google Shape;679;p26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80" name="Google Shape;680;p26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81" name="Google Shape;681;p26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682" name="Google Shape;682;p26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683" name="Google Shape;683;p26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684" name="Google Shape;684;p26"/>
          <p:cNvSpPr txBox="1"/>
          <p:nvPr/>
        </p:nvSpPr>
        <p:spPr>
          <a:xfrm>
            <a:off x="1204912" y="836612"/>
            <a:ext cx="523875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전기자동차 전기배선</a:t>
            </a:r>
            <a:endParaRPr/>
          </a:p>
        </p:txBody>
      </p:sp>
      <p:pic>
        <p:nvPicPr>
          <p:cNvPr id="685" name="Google Shape;685;p26" descr="IMG_3220"/>
          <p:cNvPicPr preferRelativeResize="0"/>
          <p:nvPr/>
        </p:nvPicPr>
        <p:blipFill rotWithShape="1">
          <a:blip r:embed="rId3">
            <a:alphaModFix/>
          </a:blip>
          <a:srcRect l="7089" t="30728" r="1660" b="8306"/>
          <a:stretch/>
        </p:blipFill>
        <p:spPr>
          <a:xfrm>
            <a:off x="971550" y="2205037"/>
            <a:ext cx="7416800" cy="3716337"/>
          </a:xfrm>
          <a:prstGeom prst="rect">
            <a:avLst/>
          </a:prstGeom>
          <a:noFill/>
          <a:ln>
            <a:noFill/>
          </a:ln>
        </p:spPr>
      </p:pic>
      <p:sp>
        <p:nvSpPr>
          <p:cNvPr id="686" name="Google Shape;686;p26"/>
          <p:cNvSpPr txBox="1"/>
          <p:nvPr/>
        </p:nvSpPr>
        <p:spPr>
          <a:xfrm>
            <a:off x="395287" y="6092825"/>
            <a:ext cx="81375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전조등은 칼라 LED, 후미등은 적색 LED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7"/>
          <p:cNvSpPr txBox="1"/>
          <p:nvPr/>
        </p:nvSpPr>
        <p:spPr>
          <a:xfrm>
            <a:off x="1322387" y="758825"/>
            <a:ext cx="7573962" cy="519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ulim"/>
              <a:buNone/>
            </a:pPr>
            <a:r>
              <a:rPr lang="en-US" sz="28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배선하기 – 1 (LED, 슬라이드 스위치)</a:t>
            </a:r>
            <a:endParaRPr/>
          </a:p>
        </p:txBody>
      </p:sp>
      <p:sp>
        <p:nvSpPr>
          <p:cNvPr id="692" name="Google Shape;692;p27"/>
          <p:cNvSpPr txBox="1"/>
          <p:nvPr/>
        </p:nvSpPr>
        <p:spPr>
          <a:xfrm>
            <a:off x="250825" y="1557337"/>
            <a:ext cx="4321175" cy="36004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93" name="Google Shape;693;p27"/>
          <p:cNvSpPr txBox="1"/>
          <p:nvPr/>
        </p:nvSpPr>
        <p:spPr>
          <a:xfrm>
            <a:off x="4643437" y="1557337"/>
            <a:ext cx="4321175" cy="360045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694" name="Google Shape;694;p27" descr="l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387" y="1628775"/>
            <a:ext cx="4392612" cy="318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27" descr="전지홀더2구aa"/>
          <p:cNvPicPr preferRelativeResize="0"/>
          <p:nvPr/>
        </p:nvPicPr>
        <p:blipFill rotWithShape="1">
          <a:blip r:embed="rId4">
            <a:alphaModFix/>
          </a:blip>
          <a:srcRect l="6785" t="20988" r="6970" b="20678"/>
          <a:stretch/>
        </p:blipFill>
        <p:spPr>
          <a:xfrm>
            <a:off x="4716462" y="1628775"/>
            <a:ext cx="4248150" cy="2082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27"/>
          <p:cNvSpPr txBox="1"/>
          <p:nvPr/>
        </p:nvSpPr>
        <p:spPr>
          <a:xfrm>
            <a:off x="250825" y="5229225"/>
            <a:ext cx="4321175" cy="13684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97" name="Google Shape;697;p27"/>
          <p:cNvSpPr txBox="1"/>
          <p:nvPr/>
        </p:nvSpPr>
        <p:spPr>
          <a:xfrm>
            <a:off x="4643437" y="5229225"/>
            <a:ext cx="4321175" cy="1368425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698" name="Google Shape;698;p27"/>
          <p:cNvSpPr txBox="1"/>
          <p:nvPr/>
        </p:nvSpPr>
        <p:spPr>
          <a:xfrm>
            <a:off x="279400" y="5256212"/>
            <a:ext cx="417671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AutoNum type="arabicPeriod"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위그림과 같이 LED 다리에 전선을 접속 한다.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극성 주의!! (다리긴쪽이 +)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검정색은(-), 빨강색은(+)</a:t>
            </a:r>
            <a:endParaRPr/>
          </a:p>
        </p:txBody>
      </p:sp>
      <p:sp>
        <p:nvSpPr>
          <p:cNvPr id="699" name="Google Shape;699;p27"/>
          <p:cNvSpPr txBox="1"/>
          <p:nvPr/>
        </p:nvSpPr>
        <p:spPr>
          <a:xfrm>
            <a:off x="4721225" y="5229225"/>
            <a:ext cx="4176712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2. 건전지 홀더와 슬라이드 스위치를 연결한다.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슬라이드 스위치에 연결 하는 방법 주의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Char char="•"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가운데와 가장자리 연결</a:t>
            </a:r>
            <a:endParaRPr/>
          </a:p>
        </p:txBody>
      </p:sp>
      <p:sp>
        <p:nvSpPr>
          <p:cNvPr id="700" name="Google Shape;700;p27"/>
          <p:cNvSpPr/>
          <p:nvPr/>
        </p:nvSpPr>
        <p:spPr>
          <a:xfrm>
            <a:off x="6804025" y="1557337"/>
            <a:ext cx="1366837" cy="1295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642" y="10800"/>
                </a:moveTo>
                <a:cubicBezTo>
                  <a:pt x="642" y="16410"/>
                  <a:pt x="5190" y="20958"/>
                  <a:pt x="10800" y="20958"/>
                </a:cubicBezTo>
                <a:cubicBezTo>
                  <a:pt x="16410" y="20958"/>
                  <a:pt x="20958" y="16410"/>
                  <a:pt x="20958" y="10800"/>
                </a:cubicBezTo>
                <a:cubicBezTo>
                  <a:pt x="20958" y="5190"/>
                  <a:pt x="16410" y="642"/>
                  <a:pt x="10800" y="642"/>
                </a:cubicBezTo>
                <a:cubicBezTo>
                  <a:pt x="5190" y="642"/>
                  <a:pt x="642" y="5190"/>
                  <a:pt x="642" y="10800"/>
                </a:cubicBezTo>
                <a:close/>
              </a:path>
            </a:pathLst>
          </a:custGeom>
          <a:solidFill>
            <a:srgbClr val="FF33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pic>
        <p:nvPicPr>
          <p:cNvPr id="701" name="Google Shape;701;p27" descr="전지홀더2구aa"/>
          <p:cNvPicPr preferRelativeResize="0"/>
          <p:nvPr/>
        </p:nvPicPr>
        <p:blipFill rotWithShape="1">
          <a:blip r:embed="rId5">
            <a:alphaModFix/>
          </a:blip>
          <a:srcRect l="49165" t="24989" r="23054" b="42732"/>
          <a:stretch/>
        </p:blipFill>
        <p:spPr>
          <a:xfrm>
            <a:off x="6588125" y="3284537"/>
            <a:ext cx="2232025" cy="19446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02" name="Google Shape;702;p27"/>
          <p:cNvCxnSpPr/>
          <p:nvPr/>
        </p:nvCxnSpPr>
        <p:spPr>
          <a:xfrm>
            <a:off x="7380287" y="2852737"/>
            <a:ext cx="0" cy="792162"/>
          </a:xfrm>
          <a:prstGeom prst="straightConnector1">
            <a:avLst/>
          </a:prstGeom>
          <a:noFill/>
          <a:ln w="38100" cap="flat" cmpd="sng">
            <a:solidFill>
              <a:srgbClr val="FF33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grpSp>
        <p:nvGrpSpPr>
          <p:cNvPr id="703" name="Google Shape;703;p27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704" name="Google Shape;704;p27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705" name="Google Shape;705;p27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07" name="Google Shape;707;p27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7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09" name="Google Shape;709;p27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711" name="Google Shape;711;p27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712" name="Google Shape;712;p27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13" name="Google Shape;713;p27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14" name="Google Shape;714;p27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15" name="Google Shape;715;p27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16" name="Google Shape;716;p27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17" name="Google Shape;717;p27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718" name="Google Shape;718;p27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3" name="Google Shape;723;p28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724" name="Google Shape;724;p28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725" name="Google Shape;725;p28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8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27" name="Google Shape;727;p28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8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29" name="Google Shape;729;p28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8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731" name="Google Shape;731;p28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732" name="Google Shape;732;p28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33" name="Google Shape;733;p28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34" name="Google Shape;734;p28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35" name="Google Shape;735;p28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36" name="Google Shape;736;p28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37" name="Google Shape;737;p28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738" name="Google Shape;738;p28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739" name="Google Shape;739;p28"/>
          <p:cNvSpPr txBox="1"/>
          <p:nvPr/>
        </p:nvSpPr>
        <p:spPr>
          <a:xfrm>
            <a:off x="250825" y="5734050"/>
            <a:ext cx="8642350" cy="1008062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740" name="Google Shape;740;p28"/>
          <p:cNvSpPr txBox="1"/>
          <p:nvPr/>
        </p:nvSpPr>
        <p:spPr>
          <a:xfrm>
            <a:off x="250825" y="5805487"/>
            <a:ext cx="7129462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각각 연결한 개별 선들을 </a:t>
            </a:r>
            <a:r>
              <a:rPr lang="en-US" sz="24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같은 극끼리(같은색) 묶는다</a:t>
            </a: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Gulim"/>
              <a:buNone/>
            </a:pPr>
            <a:r>
              <a:rPr lang="en-US" sz="16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스위치를 키면 4개의 LED에 불이 들어 오면서 기어박스의 모터가 움직인다.</a:t>
            </a:r>
            <a:endParaRPr/>
          </a:p>
        </p:txBody>
      </p:sp>
      <p:grpSp>
        <p:nvGrpSpPr>
          <p:cNvPr id="741" name="Google Shape;741;p28"/>
          <p:cNvGrpSpPr/>
          <p:nvPr/>
        </p:nvGrpSpPr>
        <p:grpSpPr>
          <a:xfrm>
            <a:off x="323850" y="1268412"/>
            <a:ext cx="7866062" cy="4248150"/>
            <a:chOff x="204" y="799"/>
            <a:chExt cx="4955" cy="2676"/>
          </a:xfrm>
        </p:grpSpPr>
        <p:pic>
          <p:nvPicPr>
            <p:cNvPr id="742" name="Google Shape;742;p28" descr="전지홀더2구aa"/>
            <p:cNvPicPr preferRelativeResize="0"/>
            <p:nvPr/>
          </p:nvPicPr>
          <p:blipFill rotWithShape="1">
            <a:blip r:embed="rId3">
              <a:alphaModFix/>
            </a:blip>
            <a:srcRect l="6785" t="20678" r="24210" b="20988"/>
            <a:stretch/>
          </p:blipFill>
          <p:spPr>
            <a:xfrm>
              <a:off x="1111" y="1661"/>
              <a:ext cx="1633" cy="11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28" descr="led"/>
            <p:cNvPicPr preferRelativeResize="0"/>
            <p:nvPr/>
          </p:nvPicPr>
          <p:blipFill rotWithShape="1">
            <a:blip r:embed="rId4">
              <a:alphaModFix/>
            </a:blip>
            <a:srcRect b="70472"/>
            <a:stretch/>
          </p:blipFill>
          <p:spPr>
            <a:xfrm>
              <a:off x="204" y="1026"/>
              <a:ext cx="1383" cy="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4" name="Google Shape;744;p28" descr="led"/>
            <p:cNvPicPr preferRelativeResize="0"/>
            <p:nvPr/>
          </p:nvPicPr>
          <p:blipFill rotWithShape="1">
            <a:blip r:embed="rId5">
              <a:alphaModFix/>
            </a:blip>
            <a:srcRect b="67184"/>
            <a:stretch/>
          </p:blipFill>
          <p:spPr>
            <a:xfrm rot="10800000">
              <a:off x="3935" y="1138"/>
              <a:ext cx="1224" cy="59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5" name="Google Shape;745;p28" descr="led"/>
            <p:cNvPicPr preferRelativeResize="0"/>
            <p:nvPr/>
          </p:nvPicPr>
          <p:blipFill rotWithShape="1">
            <a:blip r:embed="rId4">
              <a:alphaModFix/>
            </a:blip>
            <a:srcRect b="70472"/>
            <a:stretch/>
          </p:blipFill>
          <p:spPr>
            <a:xfrm>
              <a:off x="204" y="2341"/>
              <a:ext cx="1383" cy="5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6" name="Google Shape;746;p28"/>
            <p:cNvPicPr preferRelativeResize="0"/>
            <p:nvPr/>
          </p:nvPicPr>
          <p:blipFill rotWithShape="1">
            <a:blip r:embed="rId6">
              <a:alphaModFix/>
            </a:blip>
            <a:srcRect l="60900" t="27403" r="21552" b="50054"/>
            <a:stretch/>
          </p:blipFill>
          <p:spPr>
            <a:xfrm>
              <a:off x="3696" y="1661"/>
              <a:ext cx="908" cy="7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7" name="Google Shape;747;p28"/>
            <p:cNvSpPr/>
            <p:nvPr/>
          </p:nvSpPr>
          <p:spPr>
            <a:xfrm>
              <a:off x="1511" y="935"/>
              <a:ext cx="1233" cy="386"/>
            </a:xfrm>
            <a:custGeom>
              <a:avLst/>
              <a:gdLst/>
              <a:ahLst/>
              <a:cxnLst/>
              <a:rect l="l" t="t" r="r" b="b"/>
              <a:pathLst>
                <a:path w="1233" h="386" extrusionOk="0">
                  <a:moveTo>
                    <a:pt x="0" y="386"/>
                  </a:moveTo>
                  <a:cubicBezTo>
                    <a:pt x="228" y="384"/>
                    <a:pt x="457" y="386"/>
                    <a:pt x="685" y="380"/>
                  </a:cubicBezTo>
                  <a:cubicBezTo>
                    <a:pt x="737" y="379"/>
                    <a:pt x="843" y="329"/>
                    <a:pt x="901" y="312"/>
                  </a:cubicBezTo>
                  <a:cubicBezTo>
                    <a:pt x="1008" y="281"/>
                    <a:pt x="831" y="332"/>
                    <a:pt x="942" y="292"/>
                  </a:cubicBezTo>
                  <a:cubicBezTo>
                    <a:pt x="959" y="286"/>
                    <a:pt x="996" y="278"/>
                    <a:pt x="996" y="278"/>
                  </a:cubicBezTo>
                  <a:cubicBezTo>
                    <a:pt x="1063" y="233"/>
                    <a:pt x="975" y="289"/>
                    <a:pt x="1037" y="258"/>
                  </a:cubicBezTo>
                  <a:cubicBezTo>
                    <a:pt x="1060" y="247"/>
                    <a:pt x="1077" y="225"/>
                    <a:pt x="1098" y="210"/>
                  </a:cubicBezTo>
                  <a:cubicBezTo>
                    <a:pt x="1122" y="174"/>
                    <a:pt x="1154" y="146"/>
                    <a:pt x="1179" y="109"/>
                  </a:cubicBezTo>
                  <a:cubicBezTo>
                    <a:pt x="1188" y="95"/>
                    <a:pt x="1206" y="68"/>
                    <a:pt x="1206" y="68"/>
                  </a:cubicBezTo>
                  <a:lnTo>
                    <a:pt x="1233" y="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48" name="Google Shape;748;p28"/>
            <p:cNvSpPr/>
            <p:nvPr/>
          </p:nvSpPr>
          <p:spPr>
            <a:xfrm>
              <a:off x="2839" y="969"/>
              <a:ext cx="1125" cy="319"/>
            </a:xfrm>
            <a:custGeom>
              <a:avLst/>
              <a:gdLst/>
              <a:ahLst/>
              <a:cxnLst/>
              <a:rect l="l" t="t" r="r" b="b"/>
              <a:pathLst>
                <a:path w="1125" h="319" extrusionOk="0">
                  <a:moveTo>
                    <a:pt x="1125" y="319"/>
                  </a:moveTo>
                  <a:cubicBezTo>
                    <a:pt x="992" y="313"/>
                    <a:pt x="864" y="292"/>
                    <a:pt x="732" y="278"/>
                  </a:cubicBezTo>
                  <a:cubicBezTo>
                    <a:pt x="683" y="261"/>
                    <a:pt x="632" y="254"/>
                    <a:pt x="583" y="237"/>
                  </a:cubicBezTo>
                  <a:cubicBezTo>
                    <a:pt x="510" y="211"/>
                    <a:pt x="436" y="193"/>
                    <a:pt x="359" y="183"/>
                  </a:cubicBezTo>
                  <a:cubicBezTo>
                    <a:pt x="313" y="171"/>
                    <a:pt x="270" y="154"/>
                    <a:pt x="224" y="142"/>
                  </a:cubicBezTo>
                  <a:cubicBezTo>
                    <a:pt x="197" y="124"/>
                    <a:pt x="153" y="84"/>
                    <a:pt x="122" y="75"/>
                  </a:cubicBezTo>
                  <a:cubicBezTo>
                    <a:pt x="91" y="53"/>
                    <a:pt x="58" y="25"/>
                    <a:pt x="21" y="14"/>
                  </a:cubicBezTo>
                  <a:cubicBezTo>
                    <a:pt x="14" y="9"/>
                    <a:pt x="0" y="0"/>
                    <a:pt x="0" y="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49" name="Google Shape;749;p28"/>
            <p:cNvSpPr/>
            <p:nvPr/>
          </p:nvSpPr>
          <p:spPr>
            <a:xfrm>
              <a:off x="2791" y="1023"/>
              <a:ext cx="1166" cy="1572"/>
            </a:xfrm>
            <a:custGeom>
              <a:avLst/>
              <a:gdLst/>
              <a:ahLst/>
              <a:cxnLst/>
              <a:rect l="l" t="t" r="r" b="b"/>
              <a:pathLst>
                <a:path w="1166" h="1572" extrusionOk="0">
                  <a:moveTo>
                    <a:pt x="1166" y="1572"/>
                  </a:moveTo>
                  <a:cubicBezTo>
                    <a:pt x="1115" y="1561"/>
                    <a:pt x="1068" y="1538"/>
                    <a:pt x="1017" y="1525"/>
                  </a:cubicBezTo>
                  <a:cubicBezTo>
                    <a:pt x="986" y="1504"/>
                    <a:pt x="958" y="1486"/>
                    <a:pt x="929" y="1464"/>
                  </a:cubicBezTo>
                  <a:cubicBezTo>
                    <a:pt x="916" y="1454"/>
                    <a:pt x="889" y="1437"/>
                    <a:pt x="889" y="1437"/>
                  </a:cubicBezTo>
                  <a:cubicBezTo>
                    <a:pt x="852" y="1385"/>
                    <a:pt x="903" y="1447"/>
                    <a:pt x="848" y="1410"/>
                  </a:cubicBezTo>
                  <a:cubicBezTo>
                    <a:pt x="841" y="1405"/>
                    <a:pt x="840" y="1395"/>
                    <a:pt x="834" y="1389"/>
                  </a:cubicBezTo>
                  <a:cubicBezTo>
                    <a:pt x="817" y="1372"/>
                    <a:pt x="795" y="1356"/>
                    <a:pt x="773" y="1349"/>
                  </a:cubicBezTo>
                  <a:cubicBezTo>
                    <a:pt x="748" y="1308"/>
                    <a:pt x="719" y="1260"/>
                    <a:pt x="679" y="1234"/>
                  </a:cubicBezTo>
                  <a:cubicBezTo>
                    <a:pt x="669" y="1205"/>
                    <a:pt x="652" y="1187"/>
                    <a:pt x="631" y="1166"/>
                  </a:cubicBezTo>
                  <a:cubicBezTo>
                    <a:pt x="622" y="1140"/>
                    <a:pt x="605" y="1127"/>
                    <a:pt x="590" y="1105"/>
                  </a:cubicBezTo>
                  <a:cubicBezTo>
                    <a:pt x="577" y="1058"/>
                    <a:pt x="596" y="1108"/>
                    <a:pt x="563" y="1071"/>
                  </a:cubicBezTo>
                  <a:cubicBezTo>
                    <a:pt x="559" y="1067"/>
                    <a:pt x="532" y="1023"/>
                    <a:pt x="523" y="1010"/>
                  </a:cubicBezTo>
                  <a:cubicBezTo>
                    <a:pt x="512" y="994"/>
                    <a:pt x="489" y="963"/>
                    <a:pt x="489" y="963"/>
                  </a:cubicBezTo>
                  <a:cubicBezTo>
                    <a:pt x="455" y="862"/>
                    <a:pt x="379" y="767"/>
                    <a:pt x="319" y="678"/>
                  </a:cubicBezTo>
                  <a:cubicBezTo>
                    <a:pt x="300" y="650"/>
                    <a:pt x="291" y="618"/>
                    <a:pt x="272" y="590"/>
                  </a:cubicBezTo>
                  <a:cubicBezTo>
                    <a:pt x="248" y="521"/>
                    <a:pt x="208" y="462"/>
                    <a:pt x="170" y="400"/>
                  </a:cubicBezTo>
                  <a:cubicBezTo>
                    <a:pt x="146" y="361"/>
                    <a:pt x="117" y="329"/>
                    <a:pt x="103" y="285"/>
                  </a:cubicBezTo>
                  <a:cubicBezTo>
                    <a:pt x="90" y="245"/>
                    <a:pt x="66" y="211"/>
                    <a:pt x="42" y="176"/>
                  </a:cubicBezTo>
                  <a:cubicBezTo>
                    <a:pt x="33" y="162"/>
                    <a:pt x="14" y="136"/>
                    <a:pt x="14" y="136"/>
                  </a:cubicBezTo>
                  <a:cubicBezTo>
                    <a:pt x="0" y="74"/>
                    <a:pt x="8" y="118"/>
                    <a:pt x="8" y="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0" name="Google Shape;750;p28"/>
            <p:cNvSpPr/>
            <p:nvPr/>
          </p:nvSpPr>
          <p:spPr>
            <a:xfrm>
              <a:off x="2837" y="1037"/>
              <a:ext cx="863" cy="806"/>
            </a:xfrm>
            <a:custGeom>
              <a:avLst/>
              <a:gdLst/>
              <a:ahLst/>
              <a:cxnLst/>
              <a:rect l="l" t="t" r="r" b="b"/>
              <a:pathLst>
                <a:path w="863" h="806" extrusionOk="0">
                  <a:moveTo>
                    <a:pt x="863" y="806"/>
                  </a:moveTo>
                  <a:cubicBezTo>
                    <a:pt x="827" y="793"/>
                    <a:pt x="806" y="773"/>
                    <a:pt x="775" y="752"/>
                  </a:cubicBezTo>
                  <a:cubicBezTo>
                    <a:pt x="750" y="716"/>
                    <a:pt x="709" y="706"/>
                    <a:pt x="680" y="677"/>
                  </a:cubicBezTo>
                  <a:cubicBezTo>
                    <a:pt x="654" y="651"/>
                    <a:pt x="641" y="628"/>
                    <a:pt x="605" y="616"/>
                  </a:cubicBezTo>
                  <a:cubicBezTo>
                    <a:pt x="582" y="581"/>
                    <a:pt x="537" y="569"/>
                    <a:pt x="504" y="542"/>
                  </a:cubicBezTo>
                  <a:cubicBezTo>
                    <a:pt x="447" y="496"/>
                    <a:pt x="390" y="452"/>
                    <a:pt x="334" y="406"/>
                  </a:cubicBezTo>
                  <a:cubicBezTo>
                    <a:pt x="304" y="381"/>
                    <a:pt x="279" y="352"/>
                    <a:pt x="246" y="332"/>
                  </a:cubicBezTo>
                  <a:cubicBezTo>
                    <a:pt x="223" y="297"/>
                    <a:pt x="192" y="253"/>
                    <a:pt x="158" y="230"/>
                  </a:cubicBezTo>
                  <a:cubicBezTo>
                    <a:pt x="148" y="202"/>
                    <a:pt x="130" y="198"/>
                    <a:pt x="111" y="176"/>
                  </a:cubicBezTo>
                  <a:cubicBezTo>
                    <a:pt x="85" y="145"/>
                    <a:pt x="69" y="108"/>
                    <a:pt x="50" y="74"/>
                  </a:cubicBezTo>
                  <a:cubicBezTo>
                    <a:pt x="42" y="60"/>
                    <a:pt x="32" y="47"/>
                    <a:pt x="23" y="34"/>
                  </a:cubicBezTo>
                  <a:cubicBezTo>
                    <a:pt x="0" y="0"/>
                    <a:pt x="2" y="34"/>
                    <a:pt x="2" y="13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1" name="Google Shape;751;p28"/>
            <p:cNvSpPr/>
            <p:nvPr/>
          </p:nvSpPr>
          <p:spPr>
            <a:xfrm>
              <a:off x="1518" y="981"/>
              <a:ext cx="1271" cy="1655"/>
            </a:xfrm>
            <a:custGeom>
              <a:avLst/>
              <a:gdLst/>
              <a:ahLst/>
              <a:cxnLst/>
              <a:rect l="l" t="t" r="r" b="b"/>
              <a:pathLst>
                <a:path w="1271" h="1655" extrusionOk="0">
                  <a:moveTo>
                    <a:pt x="0" y="1655"/>
                  </a:moveTo>
                  <a:cubicBezTo>
                    <a:pt x="86" y="1646"/>
                    <a:pt x="168" y="1635"/>
                    <a:pt x="251" y="1608"/>
                  </a:cubicBezTo>
                  <a:cubicBezTo>
                    <a:pt x="303" y="1591"/>
                    <a:pt x="349" y="1557"/>
                    <a:pt x="400" y="1540"/>
                  </a:cubicBezTo>
                  <a:cubicBezTo>
                    <a:pt x="456" y="1501"/>
                    <a:pt x="514" y="1459"/>
                    <a:pt x="569" y="1418"/>
                  </a:cubicBezTo>
                  <a:cubicBezTo>
                    <a:pt x="616" y="1383"/>
                    <a:pt x="651" y="1337"/>
                    <a:pt x="691" y="1296"/>
                  </a:cubicBezTo>
                  <a:cubicBezTo>
                    <a:pt x="720" y="1266"/>
                    <a:pt x="756" y="1238"/>
                    <a:pt x="786" y="1208"/>
                  </a:cubicBezTo>
                  <a:cubicBezTo>
                    <a:pt x="873" y="1121"/>
                    <a:pt x="784" y="1200"/>
                    <a:pt x="820" y="1147"/>
                  </a:cubicBezTo>
                  <a:cubicBezTo>
                    <a:pt x="849" y="1105"/>
                    <a:pt x="884" y="1061"/>
                    <a:pt x="922" y="1025"/>
                  </a:cubicBezTo>
                  <a:cubicBezTo>
                    <a:pt x="957" y="953"/>
                    <a:pt x="1022" y="900"/>
                    <a:pt x="1057" y="828"/>
                  </a:cubicBezTo>
                  <a:cubicBezTo>
                    <a:pt x="1076" y="790"/>
                    <a:pt x="1082" y="751"/>
                    <a:pt x="1104" y="713"/>
                  </a:cubicBezTo>
                  <a:cubicBezTo>
                    <a:pt x="1112" y="683"/>
                    <a:pt x="1114" y="658"/>
                    <a:pt x="1132" y="632"/>
                  </a:cubicBezTo>
                  <a:cubicBezTo>
                    <a:pt x="1153" y="445"/>
                    <a:pt x="1129" y="676"/>
                    <a:pt x="1145" y="212"/>
                  </a:cubicBezTo>
                  <a:cubicBezTo>
                    <a:pt x="1146" y="180"/>
                    <a:pt x="1160" y="164"/>
                    <a:pt x="1172" y="137"/>
                  </a:cubicBezTo>
                  <a:cubicBezTo>
                    <a:pt x="1181" y="117"/>
                    <a:pt x="1193" y="76"/>
                    <a:pt x="1193" y="76"/>
                  </a:cubicBezTo>
                  <a:lnTo>
                    <a:pt x="1271" y="0"/>
                  </a:ln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2" name="Google Shape;752;p28"/>
            <p:cNvSpPr/>
            <p:nvPr/>
          </p:nvSpPr>
          <p:spPr>
            <a:xfrm>
              <a:off x="2711" y="1132"/>
              <a:ext cx="183" cy="989"/>
            </a:xfrm>
            <a:custGeom>
              <a:avLst/>
              <a:gdLst/>
              <a:ahLst/>
              <a:cxnLst/>
              <a:rect l="l" t="t" r="r" b="b"/>
              <a:pathLst>
                <a:path w="183" h="989" extrusionOk="0">
                  <a:moveTo>
                    <a:pt x="0" y="989"/>
                  </a:moveTo>
                  <a:cubicBezTo>
                    <a:pt x="39" y="979"/>
                    <a:pt x="56" y="956"/>
                    <a:pt x="88" y="935"/>
                  </a:cubicBezTo>
                  <a:cubicBezTo>
                    <a:pt x="128" y="873"/>
                    <a:pt x="164" y="811"/>
                    <a:pt x="183" y="739"/>
                  </a:cubicBezTo>
                  <a:cubicBezTo>
                    <a:pt x="181" y="628"/>
                    <a:pt x="180" y="517"/>
                    <a:pt x="176" y="406"/>
                  </a:cubicBezTo>
                  <a:cubicBezTo>
                    <a:pt x="175" y="378"/>
                    <a:pt x="155" y="336"/>
                    <a:pt x="142" y="312"/>
                  </a:cubicBezTo>
                  <a:cubicBezTo>
                    <a:pt x="134" y="298"/>
                    <a:pt x="124" y="285"/>
                    <a:pt x="115" y="271"/>
                  </a:cubicBezTo>
                  <a:cubicBezTo>
                    <a:pt x="110" y="264"/>
                    <a:pt x="101" y="251"/>
                    <a:pt x="101" y="251"/>
                  </a:cubicBezTo>
                  <a:cubicBezTo>
                    <a:pt x="90" y="219"/>
                    <a:pt x="48" y="184"/>
                    <a:pt x="47" y="149"/>
                  </a:cubicBezTo>
                  <a:cubicBezTo>
                    <a:pt x="45" y="99"/>
                    <a:pt x="47" y="50"/>
                    <a:pt x="47" y="0"/>
                  </a:cubicBezTo>
                </a:path>
              </a:pathLst>
            </a:cu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3" name="Google Shape;753;p28"/>
            <p:cNvSpPr/>
            <p:nvPr/>
          </p:nvSpPr>
          <p:spPr>
            <a:xfrm>
              <a:off x="1511" y="1470"/>
              <a:ext cx="1281" cy="1640"/>
            </a:xfrm>
            <a:custGeom>
              <a:avLst/>
              <a:gdLst/>
              <a:ahLst/>
              <a:cxnLst/>
              <a:rect l="l" t="t" r="r" b="b"/>
              <a:pathLst>
                <a:path w="1281" h="1640" extrusionOk="0">
                  <a:moveTo>
                    <a:pt x="0" y="0"/>
                  </a:moveTo>
                  <a:cubicBezTo>
                    <a:pt x="49" y="13"/>
                    <a:pt x="76" y="38"/>
                    <a:pt x="115" y="68"/>
                  </a:cubicBezTo>
                  <a:cubicBezTo>
                    <a:pt x="128" y="78"/>
                    <a:pt x="145" y="83"/>
                    <a:pt x="156" y="95"/>
                  </a:cubicBezTo>
                  <a:cubicBezTo>
                    <a:pt x="175" y="115"/>
                    <a:pt x="183" y="134"/>
                    <a:pt x="210" y="143"/>
                  </a:cubicBezTo>
                  <a:cubicBezTo>
                    <a:pt x="248" y="197"/>
                    <a:pt x="292" y="247"/>
                    <a:pt x="332" y="299"/>
                  </a:cubicBezTo>
                  <a:cubicBezTo>
                    <a:pt x="334" y="301"/>
                    <a:pt x="366" y="349"/>
                    <a:pt x="373" y="360"/>
                  </a:cubicBezTo>
                  <a:cubicBezTo>
                    <a:pt x="382" y="373"/>
                    <a:pt x="400" y="400"/>
                    <a:pt x="400" y="400"/>
                  </a:cubicBezTo>
                  <a:cubicBezTo>
                    <a:pt x="411" y="432"/>
                    <a:pt x="415" y="468"/>
                    <a:pt x="434" y="495"/>
                  </a:cubicBezTo>
                  <a:cubicBezTo>
                    <a:pt x="451" y="561"/>
                    <a:pt x="427" y="480"/>
                    <a:pt x="461" y="549"/>
                  </a:cubicBezTo>
                  <a:cubicBezTo>
                    <a:pt x="484" y="596"/>
                    <a:pt x="488" y="624"/>
                    <a:pt x="522" y="671"/>
                  </a:cubicBezTo>
                  <a:cubicBezTo>
                    <a:pt x="524" y="680"/>
                    <a:pt x="525" y="690"/>
                    <a:pt x="529" y="698"/>
                  </a:cubicBezTo>
                  <a:cubicBezTo>
                    <a:pt x="538" y="715"/>
                    <a:pt x="563" y="746"/>
                    <a:pt x="563" y="746"/>
                  </a:cubicBezTo>
                  <a:cubicBezTo>
                    <a:pt x="568" y="762"/>
                    <a:pt x="571" y="777"/>
                    <a:pt x="576" y="793"/>
                  </a:cubicBezTo>
                  <a:cubicBezTo>
                    <a:pt x="580" y="807"/>
                    <a:pt x="590" y="834"/>
                    <a:pt x="590" y="834"/>
                  </a:cubicBezTo>
                  <a:cubicBezTo>
                    <a:pt x="602" y="930"/>
                    <a:pt x="631" y="1032"/>
                    <a:pt x="671" y="1119"/>
                  </a:cubicBezTo>
                  <a:cubicBezTo>
                    <a:pt x="683" y="1146"/>
                    <a:pt x="685" y="1181"/>
                    <a:pt x="698" y="1207"/>
                  </a:cubicBezTo>
                  <a:cubicBezTo>
                    <a:pt x="720" y="1250"/>
                    <a:pt x="752" y="1290"/>
                    <a:pt x="779" y="1329"/>
                  </a:cubicBezTo>
                  <a:cubicBezTo>
                    <a:pt x="816" y="1384"/>
                    <a:pt x="863" y="1463"/>
                    <a:pt x="929" y="1485"/>
                  </a:cubicBezTo>
                  <a:cubicBezTo>
                    <a:pt x="951" y="1503"/>
                    <a:pt x="984" y="1533"/>
                    <a:pt x="1010" y="1546"/>
                  </a:cubicBezTo>
                  <a:cubicBezTo>
                    <a:pt x="1065" y="1573"/>
                    <a:pt x="1161" y="1581"/>
                    <a:pt x="1220" y="1586"/>
                  </a:cubicBezTo>
                  <a:cubicBezTo>
                    <a:pt x="1235" y="1591"/>
                    <a:pt x="1256" y="1588"/>
                    <a:pt x="1267" y="1600"/>
                  </a:cubicBezTo>
                  <a:cubicBezTo>
                    <a:pt x="1276" y="1611"/>
                    <a:pt x="1281" y="1640"/>
                    <a:pt x="1281" y="1640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4" name="Google Shape;754;p28"/>
            <p:cNvSpPr/>
            <p:nvPr/>
          </p:nvSpPr>
          <p:spPr>
            <a:xfrm>
              <a:off x="1498" y="2776"/>
              <a:ext cx="1314" cy="463"/>
            </a:xfrm>
            <a:custGeom>
              <a:avLst/>
              <a:gdLst/>
              <a:ahLst/>
              <a:cxnLst/>
              <a:rect l="l" t="t" r="r" b="b"/>
              <a:pathLst>
                <a:path w="1314" h="463" extrusionOk="0">
                  <a:moveTo>
                    <a:pt x="0" y="9"/>
                  </a:moveTo>
                  <a:cubicBezTo>
                    <a:pt x="191" y="17"/>
                    <a:pt x="261" y="0"/>
                    <a:pt x="399" y="36"/>
                  </a:cubicBezTo>
                  <a:cubicBezTo>
                    <a:pt x="462" y="78"/>
                    <a:pt x="367" y="19"/>
                    <a:pt x="454" y="57"/>
                  </a:cubicBezTo>
                  <a:cubicBezTo>
                    <a:pt x="464" y="62"/>
                    <a:pt x="471" y="72"/>
                    <a:pt x="481" y="77"/>
                  </a:cubicBezTo>
                  <a:cubicBezTo>
                    <a:pt x="502" y="86"/>
                    <a:pt x="539" y="91"/>
                    <a:pt x="562" y="97"/>
                  </a:cubicBezTo>
                  <a:cubicBezTo>
                    <a:pt x="582" y="111"/>
                    <a:pt x="604" y="116"/>
                    <a:pt x="623" y="131"/>
                  </a:cubicBezTo>
                  <a:cubicBezTo>
                    <a:pt x="649" y="152"/>
                    <a:pt x="658" y="163"/>
                    <a:pt x="691" y="172"/>
                  </a:cubicBezTo>
                  <a:cubicBezTo>
                    <a:pt x="713" y="194"/>
                    <a:pt x="754" y="228"/>
                    <a:pt x="779" y="246"/>
                  </a:cubicBezTo>
                  <a:cubicBezTo>
                    <a:pt x="785" y="250"/>
                    <a:pt x="793" y="250"/>
                    <a:pt x="799" y="253"/>
                  </a:cubicBezTo>
                  <a:cubicBezTo>
                    <a:pt x="811" y="259"/>
                    <a:pt x="823" y="265"/>
                    <a:pt x="833" y="273"/>
                  </a:cubicBezTo>
                  <a:cubicBezTo>
                    <a:pt x="912" y="333"/>
                    <a:pt x="799" y="261"/>
                    <a:pt x="874" y="307"/>
                  </a:cubicBezTo>
                  <a:cubicBezTo>
                    <a:pt x="940" y="414"/>
                    <a:pt x="1082" y="359"/>
                    <a:pt x="1199" y="362"/>
                  </a:cubicBezTo>
                  <a:cubicBezTo>
                    <a:pt x="1229" y="382"/>
                    <a:pt x="1223" y="392"/>
                    <a:pt x="1260" y="402"/>
                  </a:cubicBezTo>
                  <a:cubicBezTo>
                    <a:pt x="1264" y="414"/>
                    <a:pt x="1270" y="435"/>
                    <a:pt x="1280" y="443"/>
                  </a:cubicBezTo>
                  <a:cubicBezTo>
                    <a:pt x="1286" y="448"/>
                    <a:pt x="1295" y="446"/>
                    <a:pt x="1301" y="450"/>
                  </a:cubicBezTo>
                  <a:cubicBezTo>
                    <a:pt x="1306" y="453"/>
                    <a:pt x="1310" y="459"/>
                    <a:pt x="1314" y="463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5" name="Google Shape;755;p28"/>
            <p:cNvSpPr/>
            <p:nvPr/>
          </p:nvSpPr>
          <p:spPr>
            <a:xfrm>
              <a:off x="2744" y="2167"/>
              <a:ext cx="287" cy="889"/>
            </a:xfrm>
            <a:custGeom>
              <a:avLst/>
              <a:gdLst/>
              <a:ahLst/>
              <a:cxnLst/>
              <a:rect l="l" t="t" r="r" b="b"/>
              <a:pathLst>
                <a:path w="287" h="889" extrusionOk="0">
                  <a:moveTo>
                    <a:pt x="0" y="8"/>
                  </a:moveTo>
                  <a:cubicBezTo>
                    <a:pt x="69" y="13"/>
                    <a:pt x="94" y="0"/>
                    <a:pt x="136" y="42"/>
                  </a:cubicBezTo>
                  <a:cubicBezTo>
                    <a:pt x="145" y="69"/>
                    <a:pt x="152" y="81"/>
                    <a:pt x="177" y="96"/>
                  </a:cubicBezTo>
                  <a:cubicBezTo>
                    <a:pt x="198" y="130"/>
                    <a:pt x="215" y="165"/>
                    <a:pt x="238" y="198"/>
                  </a:cubicBezTo>
                  <a:cubicBezTo>
                    <a:pt x="287" y="362"/>
                    <a:pt x="250" y="231"/>
                    <a:pt x="238" y="672"/>
                  </a:cubicBezTo>
                  <a:cubicBezTo>
                    <a:pt x="237" y="699"/>
                    <a:pt x="211" y="714"/>
                    <a:pt x="197" y="733"/>
                  </a:cubicBezTo>
                  <a:cubicBezTo>
                    <a:pt x="160" y="781"/>
                    <a:pt x="129" y="828"/>
                    <a:pt x="129" y="889"/>
                  </a:cubicBezTo>
                  <a:lnTo>
                    <a:pt x="136" y="809"/>
                  </a:ln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6" name="Google Shape;756;p28"/>
            <p:cNvSpPr/>
            <p:nvPr/>
          </p:nvSpPr>
          <p:spPr>
            <a:xfrm>
              <a:off x="2971" y="1389"/>
              <a:ext cx="1024" cy="1741"/>
            </a:xfrm>
            <a:custGeom>
              <a:avLst/>
              <a:gdLst/>
              <a:ahLst/>
              <a:cxnLst/>
              <a:rect l="l" t="t" r="r" b="b"/>
              <a:pathLst>
                <a:path w="1024" h="1741" extrusionOk="0">
                  <a:moveTo>
                    <a:pt x="1024" y="0"/>
                  </a:moveTo>
                  <a:cubicBezTo>
                    <a:pt x="976" y="30"/>
                    <a:pt x="930" y="74"/>
                    <a:pt x="875" y="88"/>
                  </a:cubicBezTo>
                  <a:cubicBezTo>
                    <a:pt x="849" y="104"/>
                    <a:pt x="821" y="119"/>
                    <a:pt x="793" y="128"/>
                  </a:cubicBezTo>
                  <a:cubicBezTo>
                    <a:pt x="780" y="132"/>
                    <a:pt x="753" y="142"/>
                    <a:pt x="753" y="142"/>
                  </a:cubicBezTo>
                  <a:cubicBezTo>
                    <a:pt x="727" y="167"/>
                    <a:pt x="695" y="182"/>
                    <a:pt x="665" y="203"/>
                  </a:cubicBezTo>
                  <a:cubicBezTo>
                    <a:pt x="652" y="212"/>
                    <a:pt x="624" y="230"/>
                    <a:pt x="624" y="230"/>
                  </a:cubicBezTo>
                  <a:cubicBezTo>
                    <a:pt x="608" y="253"/>
                    <a:pt x="596" y="262"/>
                    <a:pt x="570" y="271"/>
                  </a:cubicBezTo>
                  <a:cubicBezTo>
                    <a:pt x="542" y="298"/>
                    <a:pt x="516" y="325"/>
                    <a:pt x="488" y="352"/>
                  </a:cubicBezTo>
                  <a:cubicBezTo>
                    <a:pt x="398" y="438"/>
                    <a:pt x="503" y="366"/>
                    <a:pt x="441" y="406"/>
                  </a:cubicBezTo>
                  <a:cubicBezTo>
                    <a:pt x="431" y="435"/>
                    <a:pt x="419" y="451"/>
                    <a:pt x="393" y="467"/>
                  </a:cubicBezTo>
                  <a:cubicBezTo>
                    <a:pt x="368" y="519"/>
                    <a:pt x="328" y="592"/>
                    <a:pt x="278" y="623"/>
                  </a:cubicBezTo>
                  <a:cubicBezTo>
                    <a:pt x="255" y="671"/>
                    <a:pt x="221" y="721"/>
                    <a:pt x="190" y="765"/>
                  </a:cubicBezTo>
                  <a:cubicBezTo>
                    <a:pt x="179" y="799"/>
                    <a:pt x="157" y="828"/>
                    <a:pt x="143" y="860"/>
                  </a:cubicBezTo>
                  <a:cubicBezTo>
                    <a:pt x="120" y="911"/>
                    <a:pt x="109" y="969"/>
                    <a:pt x="95" y="1023"/>
                  </a:cubicBezTo>
                  <a:cubicBezTo>
                    <a:pt x="93" y="1156"/>
                    <a:pt x="95" y="1290"/>
                    <a:pt x="89" y="1423"/>
                  </a:cubicBezTo>
                  <a:cubicBezTo>
                    <a:pt x="84" y="1526"/>
                    <a:pt x="0" y="1635"/>
                    <a:pt x="0" y="1741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7" name="Google Shape;757;p28"/>
            <p:cNvSpPr/>
            <p:nvPr/>
          </p:nvSpPr>
          <p:spPr>
            <a:xfrm>
              <a:off x="3009" y="2175"/>
              <a:ext cx="691" cy="983"/>
            </a:xfrm>
            <a:custGeom>
              <a:avLst/>
              <a:gdLst/>
              <a:ahLst/>
              <a:cxnLst/>
              <a:rect l="l" t="t" r="r" b="b"/>
              <a:pathLst>
                <a:path w="691" h="983" extrusionOk="0">
                  <a:moveTo>
                    <a:pt x="691" y="0"/>
                  </a:moveTo>
                  <a:cubicBezTo>
                    <a:pt x="614" y="10"/>
                    <a:pt x="537" y="10"/>
                    <a:pt x="461" y="27"/>
                  </a:cubicBezTo>
                  <a:cubicBezTo>
                    <a:pt x="432" y="46"/>
                    <a:pt x="407" y="59"/>
                    <a:pt x="379" y="75"/>
                  </a:cubicBezTo>
                  <a:cubicBezTo>
                    <a:pt x="365" y="83"/>
                    <a:pt x="339" y="102"/>
                    <a:pt x="339" y="102"/>
                  </a:cubicBezTo>
                  <a:cubicBezTo>
                    <a:pt x="307" y="149"/>
                    <a:pt x="327" y="138"/>
                    <a:pt x="291" y="149"/>
                  </a:cubicBezTo>
                  <a:cubicBezTo>
                    <a:pt x="267" y="187"/>
                    <a:pt x="229" y="207"/>
                    <a:pt x="203" y="244"/>
                  </a:cubicBezTo>
                  <a:cubicBezTo>
                    <a:pt x="191" y="279"/>
                    <a:pt x="179" y="300"/>
                    <a:pt x="169" y="339"/>
                  </a:cubicBezTo>
                  <a:cubicBezTo>
                    <a:pt x="167" y="348"/>
                    <a:pt x="162" y="366"/>
                    <a:pt x="162" y="366"/>
                  </a:cubicBezTo>
                  <a:cubicBezTo>
                    <a:pt x="157" y="454"/>
                    <a:pt x="155" y="543"/>
                    <a:pt x="142" y="630"/>
                  </a:cubicBezTo>
                  <a:cubicBezTo>
                    <a:pt x="134" y="684"/>
                    <a:pt x="110" y="740"/>
                    <a:pt x="95" y="793"/>
                  </a:cubicBezTo>
                  <a:cubicBezTo>
                    <a:pt x="77" y="858"/>
                    <a:pt x="64" y="866"/>
                    <a:pt x="27" y="922"/>
                  </a:cubicBezTo>
                  <a:cubicBezTo>
                    <a:pt x="19" y="934"/>
                    <a:pt x="18" y="949"/>
                    <a:pt x="13" y="963"/>
                  </a:cubicBezTo>
                  <a:cubicBezTo>
                    <a:pt x="10" y="971"/>
                    <a:pt x="0" y="983"/>
                    <a:pt x="0" y="983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8" name="Google Shape;758;p28"/>
            <p:cNvSpPr/>
            <p:nvPr/>
          </p:nvSpPr>
          <p:spPr>
            <a:xfrm>
              <a:off x="3070" y="2715"/>
              <a:ext cx="904" cy="483"/>
            </a:xfrm>
            <a:custGeom>
              <a:avLst/>
              <a:gdLst/>
              <a:ahLst/>
              <a:cxnLst/>
              <a:rect l="l" t="t" r="r" b="b"/>
              <a:pathLst>
                <a:path w="904" h="483" extrusionOk="0">
                  <a:moveTo>
                    <a:pt x="881" y="2"/>
                  </a:moveTo>
                  <a:cubicBezTo>
                    <a:pt x="731" y="28"/>
                    <a:pt x="904" y="0"/>
                    <a:pt x="528" y="16"/>
                  </a:cubicBezTo>
                  <a:cubicBezTo>
                    <a:pt x="448" y="19"/>
                    <a:pt x="359" y="76"/>
                    <a:pt x="291" y="111"/>
                  </a:cubicBezTo>
                  <a:cubicBezTo>
                    <a:pt x="244" y="183"/>
                    <a:pt x="315" y="79"/>
                    <a:pt x="257" y="145"/>
                  </a:cubicBezTo>
                  <a:cubicBezTo>
                    <a:pt x="246" y="157"/>
                    <a:pt x="244" y="178"/>
                    <a:pt x="230" y="185"/>
                  </a:cubicBezTo>
                  <a:cubicBezTo>
                    <a:pt x="195" y="203"/>
                    <a:pt x="210" y="192"/>
                    <a:pt x="183" y="219"/>
                  </a:cubicBezTo>
                  <a:cubicBezTo>
                    <a:pt x="167" y="268"/>
                    <a:pt x="189" y="211"/>
                    <a:pt x="156" y="260"/>
                  </a:cubicBezTo>
                  <a:cubicBezTo>
                    <a:pt x="144" y="278"/>
                    <a:pt x="131" y="308"/>
                    <a:pt x="122" y="328"/>
                  </a:cubicBezTo>
                  <a:cubicBezTo>
                    <a:pt x="89" y="403"/>
                    <a:pt x="83" y="445"/>
                    <a:pt x="0" y="483"/>
                  </a:cubicBezTo>
                </a:path>
              </a:pathLst>
            </a:custGeom>
            <a:noFill/>
            <a:ln w="25400" cap="flat" cmpd="sng">
              <a:solidFill>
                <a:srgbClr val="FF33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59" name="Google Shape;759;p28"/>
            <p:cNvSpPr/>
            <p:nvPr/>
          </p:nvSpPr>
          <p:spPr>
            <a:xfrm>
              <a:off x="2472" y="2659"/>
              <a:ext cx="861" cy="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42" y="10800"/>
                  </a:moveTo>
                  <a:cubicBezTo>
                    <a:pt x="642" y="16410"/>
                    <a:pt x="5190" y="20958"/>
                    <a:pt x="10800" y="20958"/>
                  </a:cubicBezTo>
                  <a:cubicBezTo>
                    <a:pt x="16410" y="20958"/>
                    <a:pt x="20958" y="16410"/>
                    <a:pt x="20958" y="10800"/>
                  </a:cubicBezTo>
                  <a:cubicBezTo>
                    <a:pt x="20958" y="5190"/>
                    <a:pt x="16410" y="642"/>
                    <a:pt x="10800" y="642"/>
                  </a:cubicBezTo>
                  <a:cubicBezTo>
                    <a:pt x="5190" y="642"/>
                    <a:pt x="642" y="5190"/>
                    <a:pt x="642" y="1080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760" name="Google Shape;760;p28"/>
            <p:cNvSpPr/>
            <p:nvPr/>
          </p:nvSpPr>
          <p:spPr>
            <a:xfrm>
              <a:off x="2381" y="799"/>
              <a:ext cx="861" cy="816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642" y="10800"/>
                  </a:moveTo>
                  <a:cubicBezTo>
                    <a:pt x="642" y="16410"/>
                    <a:pt x="5190" y="20958"/>
                    <a:pt x="10800" y="20958"/>
                  </a:cubicBezTo>
                  <a:cubicBezTo>
                    <a:pt x="16410" y="20958"/>
                    <a:pt x="20958" y="16410"/>
                    <a:pt x="20958" y="10800"/>
                  </a:cubicBezTo>
                  <a:cubicBezTo>
                    <a:pt x="20958" y="5190"/>
                    <a:pt x="16410" y="642"/>
                    <a:pt x="10800" y="642"/>
                  </a:cubicBezTo>
                  <a:cubicBezTo>
                    <a:pt x="5190" y="642"/>
                    <a:pt x="642" y="5190"/>
                    <a:pt x="642" y="108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pic>
          <p:nvPicPr>
            <p:cNvPr id="761" name="Google Shape;761;p28" descr="led"/>
            <p:cNvPicPr preferRelativeResize="0"/>
            <p:nvPr/>
          </p:nvPicPr>
          <p:blipFill rotWithShape="1">
            <a:blip r:embed="rId5">
              <a:alphaModFix/>
            </a:blip>
            <a:srcRect b="67184"/>
            <a:stretch/>
          </p:blipFill>
          <p:spPr>
            <a:xfrm rot="10800000">
              <a:off x="3921" y="2447"/>
              <a:ext cx="1224" cy="59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29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767" name="Google Shape;767;p29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768" name="Google Shape;768;p29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9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70" name="Google Shape;770;p29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72" name="Google Shape;772;p29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774" name="Google Shape;774;p29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775" name="Google Shape;775;p29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76" name="Google Shape;776;p29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781" name="Google Shape;781;p29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782" name="Google Shape;782;p29"/>
          <p:cNvSpPr txBox="1"/>
          <p:nvPr/>
        </p:nvSpPr>
        <p:spPr>
          <a:xfrm>
            <a:off x="1204912" y="836612"/>
            <a:ext cx="58150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1. 전조등을 준비합시다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2개</a:t>
            </a:r>
            <a:endParaRPr/>
          </a:p>
        </p:txBody>
      </p:sp>
      <p:sp>
        <p:nvSpPr>
          <p:cNvPr id="783" name="Google Shape;783;p29"/>
          <p:cNvSpPr txBox="1"/>
          <p:nvPr/>
        </p:nvSpPr>
        <p:spPr>
          <a:xfrm>
            <a:off x="3924300" y="2420937"/>
            <a:ext cx="5040312" cy="204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극성주의!!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긴다리  빨강색선 (+)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짧은다리 검정색선 (-)</a:t>
            </a:r>
            <a:endParaRPr/>
          </a:p>
        </p:txBody>
      </p:sp>
      <p:pic>
        <p:nvPicPr>
          <p:cNvPr id="784" name="Google Shape;784;p29" descr="SG1S3362"/>
          <p:cNvPicPr preferRelativeResize="0"/>
          <p:nvPr/>
        </p:nvPicPr>
        <p:blipFill rotWithShape="1">
          <a:blip r:embed="rId3">
            <a:alphaModFix/>
          </a:blip>
          <a:srcRect l="31085" t="20687" b="23632"/>
          <a:stretch/>
        </p:blipFill>
        <p:spPr>
          <a:xfrm>
            <a:off x="684212" y="2276475"/>
            <a:ext cx="3143250" cy="381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Google Shape;154;p3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155" name="Google Shape;155;p3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156" name="Google Shape;156;p3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3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58" name="Google Shape;158;p3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3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60" name="Google Shape;160;p3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3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64" name="Google Shape;164;p3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65" name="Google Shape;165;p3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66" name="Google Shape;166;p3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67" name="Google Shape;167;p3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68" name="Google Shape;168;p3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169" name="Google Shape;169;p3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170" name="Google Shape;170;p3" descr="SG1S10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" name="Google Shape;789;p30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790" name="Google Shape;790;p30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791" name="Google Shape;791;p30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30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93" name="Google Shape;793;p30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30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795" name="Google Shape;795;p30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30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797" name="Google Shape;797;p30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798" name="Google Shape;798;p30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799" name="Google Shape;799;p30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00" name="Google Shape;800;p30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01" name="Google Shape;801;p30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02" name="Google Shape;802;p30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03" name="Google Shape;803;p30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804" name="Google Shape;804;p30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805" name="Google Shape;805;p30" descr="전기차배선"/>
          <p:cNvPicPr preferRelativeResize="0"/>
          <p:nvPr/>
        </p:nvPicPr>
        <p:blipFill rotWithShape="1">
          <a:blip r:embed="rId3">
            <a:alphaModFix/>
          </a:blip>
          <a:srcRect l="79396"/>
          <a:stretch/>
        </p:blipFill>
        <p:spPr>
          <a:xfrm>
            <a:off x="6877050" y="1663700"/>
            <a:ext cx="1570037" cy="5194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6" name="Google Shape;806;p30"/>
          <p:cNvSpPr txBox="1"/>
          <p:nvPr/>
        </p:nvSpPr>
        <p:spPr>
          <a:xfrm>
            <a:off x="755650" y="2205037"/>
            <a:ext cx="5815012" cy="31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극성 주의!!!!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긴다리  빨강색선 (+)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짧은다리 검정색선 (-)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807" name="Google Shape;807;p30"/>
          <p:cNvSpPr txBox="1"/>
          <p:nvPr/>
        </p:nvSpPr>
        <p:spPr>
          <a:xfrm>
            <a:off x="1204912" y="836612"/>
            <a:ext cx="58150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2. 후미등을 준비합시다 </a:t>
            </a:r>
            <a:r>
              <a:rPr lang="en-US" sz="3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</a:t>
            </a: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 2개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2" name="Google Shape;812;p31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813" name="Google Shape;813;p31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814" name="Google Shape;814;p31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31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16" name="Google Shape;816;p31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31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18" name="Google Shape;818;p31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31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820" name="Google Shape;820;p31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821" name="Google Shape;821;p31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22" name="Google Shape;822;p31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23" name="Google Shape;823;p31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24" name="Google Shape;824;p31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25" name="Google Shape;825;p31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26" name="Google Shape;826;p31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827" name="Google Shape;827;p31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grpSp>
        <p:nvGrpSpPr>
          <p:cNvPr id="828" name="Google Shape;828;p31"/>
          <p:cNvGrpSpPr/>
          <p:nvPr/>
        </p:nvGrpSpPr>
        <p:grpSpPr>
          <a:xfrm>
            <a:off x="3995737" y="1663700"/>
            <a:ext cx="4857750" cy="5194300"/>
            <a:chOff x="1770" y="1048"/>
            <a:chExt cx="3060" cy="3272"/>
          </a:xfrm>
        </p:grpSpPr>
        <p:pic>
          <p:nvPicPr>
            <p:cNvPr id="829" name="Google Shape;829;p31" descr="전기차배선"/>
            <p:cNvPicPr preferRelativeResize="0"/>
            <p:nvPr/>
          </p:nvPicPr>
          <p:blipFill rotWithShape="1">
            <a:blip r:embed="rId3">
              <a:alphaModFix/>
            </a:blip>
            <a:srcRect l="57646" r="10229"/>
            <a:stretch/>
          </p:blipFill>
          <p:spPr>
            <a:xfrm>
              <a:off x="3288" y="1048"/>
              <a:ext cx="1542" cy="327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30" name="Google Shape;830;p31" descr="전기차배선"/>
            <p:cNvPicPr preferRelativeResize="0"/>
            <p:nvPr/>
          </p:nvPicPr>
          <p:blipFill rotWithShape="1">
            <a:blip r:embed="rId3">
              <a:alphaModFix/>
            </a:blip>
            <a:srcRect l="26458" t="32609" r="40458" b="53545"/>
            <a:stretch/>
          </p:blipFill>
          <p:spPr>
            <a:xfrm>
              <a:off x="1770" y="2251"/>
              <a:ext cx="1588" cy="45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1" name="Google Shape;831;p31"/>
          <p:cNvSpPr txBox="1"/>
          <p:nvPr/>
        </p:nvSpPr>
        <p:spPr>
          <a:xfrm>
            <a:off x="684212" y="1557337"/>
            <a:ext cx="5815012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극성없습니다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그러나,,,,,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연결 위치에 따라 모터 회전이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바뀝니다!!</a:t>
            </a:r>
            <a:endParaRPr/>
          </a:p>
        </p:txBody>
      </p:sp>
      <p:sp>
        <p:nvSpPr>
          <p:cNvPr id="832" name="Google Shape;832;p31"/>
          <p:cNvSpPr txBox="1"/>
          <p:nvPr/>
        </p:nvSpPr>
        <p:spPr>
          <a:xfrm>
            <a:off x="1204912" y="836612"/>
            <a:ext cx="581501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3. 기어박스 모터에 전선 연결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7" name="Google Shape;837;p32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838" name="Google Shape;838;p32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839" name="Google Shape;839;p32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840;p32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41" name="Google Shape;841;p32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842;p32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43" name="Google Shape;843;p32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844;p32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845" name="Google Shape;845;p32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846" name="Google Shape;846;p32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47" name="Google Shape;847;p32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48" name="Google Shape;848;p32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49" name="Google Shape;849;p32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50" name="Google Shape;850;p32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51" name="Google Shape;851;p32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852" name="Google Shape;852;p32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853" name="Google Shape;853;p32" descr="전기차배선"/>
          <p:cNvPicPr preferRelativeResize="0"/>
          <p:nvPr/>
        </p:nvPicPr>
        <p:blipFill rotWithShape="1">
          <a:blip r:embed="rId3">
            <a:alphaModFix/>
          </a:blip>
          <a:srcRect l="26458" t="45079" r="39520"/>
          <a:stretch/>
        </p:blipFill>
        <p:spPr>
          <a:xfrm>
            <a:off x="1116012" y="2205037"/>
            <a:ext cx="2592387" cy="2852737"/>
          </a:xfrm>
          <a:prstGeom prst="rect">
            <a:avLst/>
          </a:prstGeom>
          <a:noFill/>
          <a:ln>
            <a:noFill/>
          </a:ln>
        </p:spPr>
      </p:pic>
      <p:sp>
        <p:nvSpPr>
          <p:cNvPr id="854" name="Google Shape;854;p32"/>
          <p:cNvSpPr txBox="1"/>
          <p:nvPr/>
        </p:nvSpPr>
        <p:spPr>
          <a:xfrm>
            <a:off x="1204912" y="836612"/>
            <a:ext cx="65357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4. 건전지 홀더에 스위치 연결</a:t>
            </a:r>
            <a:endParaRPr/>
          </a:p>
        </p:txBody>
      </p:sp>
      <p:sp>
        <p:nvSpPr>
          <p:cNvPr id="855" name="Google Shape;855;p32"/>
          <p:cNvSpPr txBox="1"/>
          <p:nvPr/>
        </p:nvSpPr>
        <p:spPr>
          <a:xfrm>
            <a:off x="3851275" y="2205037"/>
            <a:ext cx="5815012" cy="2774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건전지 홀더의 검정(-)은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그대로 두고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빨강선(+)쪽을 잘라 스위치에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연결합니다.</a:t>
            </a:r>
            <a:endParaRPr/>
          </a:p>
        </p:txBody>
      </p:sp>
      <p:sp>
        <p:nvSpPr>
          <p:cNvPr id="856" name="Google Shape;856;p32"/>
          <p:cNvSpPr/>
          <p:nvPr/>
        </p:nvSpPr>
        <p:spPr>
          <a:xfrm>
            <a:off x="971550" y="3789362"/>
            <a:ext cx="1800225" cy="1511300"/>
          </a:xfrm>
          <a:prstGeom prst="ellipse">
            <a:avLst/>
          </a:prstGeom>
          <a:noFill/>
          <a:ln w="222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grpSp>
        <p:nvGrpSpPr>
          <p:cNvPr id="857" name="Google Shape;857;p32"/>
          <p:cNvGrpSpPr/>
          <p:nvPr/>
        </p:nvGrpSpPr>
        <p:grpSpPr>
          <a:xfrm>
            <a:off x="2339975" y="5157787"/>
            <a:ext cx="2449512" cy="1268412"/>
            <a:chOff x="2064" y="3452"/>
            <a:chExt cx="1543" cy="799"/>
          </a:xfrm>
        </p:grpSpPr>
        <p:sp>
          <p:nvSpPr>
            <p:cNvPr id="858" name="Google Shape;858;p32"/>
            <p:cNvSpPr txBox="1"/>
            <p:nvPr/>
          </p:nvSpPr>
          <p:spPr>
            <a:xfrm>
              <a:off x="2744" y="3702"/>
              <a:ext cx="590" cy="13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59" name="Google Shape;859;p32"/>
            <p:cNvSpPr txBox="1"/>
            <p:nvPr/>
          </p:nvSpPr>
          <p:spPr>
            <a:xfrm>
              <a:off x="2608" y="3838"/>
              <a:ext cx="862" cy="4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0" name="Google Shape;860;p32"/>
            <p:cNvSpPr txBox="1"/>
            <p:nvPr/>
          </p:nvSpPr>
          <p:spPr>
            <a:xfrm>
              <a:off x="2971" y="3884"/>
              <a:ext cx="136" cy="226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1" name="Google Shape;861;p32"/>
            <p:cNvSpPr/>
            <p:nvPr/>
          </p:nvSpPr>
          <p:spPr>
            <a:xfrm rot="-5580000">
              <a:off x="2744" y="3610"/>
              <a:ext cx="135" cy="46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2" name="Google Shape;862;p32"/>
            <p:cNvSpPr/>
            <p:nvPr/>
          </p:nvSpPr>
          <p:spPr>
            <a:xfrm rot="-5580000">
              <a:off x="2971" y="3610"/>
              <a:ext cx="135" cy="46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3" name="Google Shape;863;p32"/>
            <p:cNvSpPr/>
            <p:nvPr/>
          </p:nvSpPr>
          <p:spPr>
            <a:xfrm rot="-5580000">
              <a:off x="3198" y="3610"/>
              <a:ext cx="135" cy="46"/>
            </a:xfrm>
            <a:prstGeom prst="flowChartDelay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4" name="Google Shape;864;p32"/>
            <p:cNvSpPr/>
            <p:nvPr/>
          </p:nvSpPr>
          <p:spPr>
            <a:xfrm>
              <a:off x="2064" y="3506"/>
              <a:ext cx="892" cy="106"/>
            </a:xfrm>
            <a:custGeom>
              <a:avLst/>
              <a:gdLst/>
              <a:ahLst/>
              <a:cxnLst/>
              <a:rect l="l" t="t" r="r" b="b"/>
              <a:pathLst>
                <a:path w="892" h="106" extrusionOk="0">
                  <a:moveTo>
                    <a:pt x="725" y="106"/>
                  </a:moveTo>
                  <a:cubicBezTo>
                    <a:pt x="808" y="68"/>
                    <a:pt x="892" y="30"/>
                    <a:pt x="771" y="15"/>
                  </a:cubicBezTo>
                  <a:cubicBezTo>
                    <a:pt x="650" y="0"/>
                    <a:pt x="128" y="15"/>
                    <a:pt x="0" y="15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65" name="Google Shape;865;p32"/>
            <p:cNvSpPr/>
            <p:nvPr/>
          </p:nvSpPr>
          <p:spPr>
            <a:xfrm>
              <a:off x="2978" y="3452"/>
              <a:ext cx="582" cy="160"/>
            </a:xfrm>
            <a:custGeom>
              <a:avLst/>
              <a:gdLst/>
              <a:ahLst/>
              <a:cxnLst/>
              <a:rect l="l" t="t" r="r" b="b"/>
              <a:pathLst>
                <a:path w="582" h="160" extrusionOk="0">
                  <a:moveTo>
                    <a:pt x="83" y="160"/>
                  </a:moveTo>
                  <a:cubicBezTo>
                    <a:pt x="41" y="103"/>
                    <a:pt x="0" y="46"/>
                    <a:pt x="83" y="23"/>
                  </a:cubicBezTo>
                  <a:cubicBezTo>
                    <a:pt x="166" y="0"/>
                    <a:pt x="499" y="23"/>
                    <a:pt x="582" y="23"/>
                  </a:cubicBezTo>
                </a:path>
              </a:pathLst>
            </a:custGeom>
            <a:noFill/>
            <a:ln w="381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cxnSp>
          <p:nvCxnSpPr>
            <p:cNvPr id="866" name="Google Shape;866;p32"/>
            <p:cNvCxnSpPr/>
            <p:nvPr/>
          </p:nvCxnSpPr>
          <p:spPr>
            <a:xfrm rot="10800000">
              <a:off x="2653" y="3974"/>
              <a:ext cx="227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67" name="Google Shape;867;p32"/>
            <p:cNvCxnSpPr/>
            <p:nvPr/>
          </p:nvCxnSpPr>
          <p:spPr>
            <a:xfrm>
              <a:off x="3198" y="3974"/>
              <a:ext cx="226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868" name="Google Shape;868;p32"/>
            <p:cNvSpPr txBox="1"/>
            <p:nvPr/>
          </p:nvSpPr>
          <p:spPr>
            <a:xfrm>
              <a:off x="3198" y="4020"/>
              <a:ext cx="409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ulim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rPr>
                <a:t>OFF</a:t>
              </a:r>
              <a:endParaRPr/>
            </a:p>
          </p:txBody>
        </p:sp>
        <p:sp>
          <p:nvSpPr>
            <p:cNvPr id="869" name="Google Shape;869;p32"/>
            <p:cNvSpPr txBox="1"/>
            <p:nvPr/>
          </p:nvSpPr>
          <p:spPr>
            <a:xfrm>
              <a:off x="2517" y="4020"/>
              <a:ext cx="409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Gulim"/>
                <a:buNone/>
              </a:pPr>
              <a:r>
                <a:rPr lang="en-US"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rPr>
                <a:t>ON</a:t>
              </a:r>
              <a:endParaRPr/>
            </a:p>
          </p:txBody>
        </p:sp>
        <p:sp>
          <p:nvSpPr>
            <p:cNvPr id="870" name="Google Shape;870;p32"/>
            <p:cNvSpPr txBox="1"/>
            <p:nvPr/>
          </p:nvSpPr>
          <p:spPr>
            <a:xfrm>
              <a:off x="2726" y="3689"/>
              <a:ext cx="698" cy="1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200"/>
                <a:buFont typeface="Gulim"/>
                <a:buNone/>
              </a:pPr>
              <a:r>
                <a:rPr lang="en-US" sz="12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rPr>
                <a:t>①    ②   ③</a:t>
              </a:r>
              <a:endParaRPr/>
            </a:p>
          </p:txBody>
        </p:sp>
      </p:grpSp>
      <p:sp>
        <p:nvSpPr>
          <p:cNvPr id="871" name="Google Shape;871;p32"/>
          <p:cNvSpPr txBox="1"/>
          <p:nvPr/>
        </p:nvSpPr>
        <p:spPr>
          <a:xfrm>
            <a:off x="4932362" y="5373687"/>
            <a:ext cx="3671887" cy="779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스위치 다리 1,2 에 연결합니다.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Gulim"/>
              <a:buNone/>
            </a:pPr>
            <a:r>
              <a:rPr lang="en-US"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서로 닿지 않도록 주의 해주세요</a:t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33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877" name="Google Shape;877;p33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878" name="Google Shape;878;p33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9" name="Google Shape;879;p33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80" name="Google Shape;880;p33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1" name="Google Shape;881;p33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882" name="Google Shape;882;p33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3" name="Google Shape;883;p33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884" name="Google Shape;884;p33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885" name="Google Shape;885;p33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86" name="Google Shape;886;p33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87" name="Google Shape;887;p33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88" name="Google Shape;888;p33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89" name="Google Shape;889;p33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890" name="Google Shape;890;p33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891" name="Google Shape;891;p33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892" name="Google Shape;892;p33"/>
          <p:cNvSpPr txBox="1"/>
          <p:nvPr/>
        </p:nvSpPr>
        <p:spPr>
          <a:xfrm>
            <a:off x="1204912" y="836612"/>
            <a:ext cx="65357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5. 전체 배선</a:t>
            </a:r>
            <a:endParaRPr/>
          </a:p>
        </p:txBody>
      </p:sp>
      <p:grpSp>
        <p:nvGrpSpPr>
          <p:cNvPr id="893" name="Google Shape;893;p33"/>
          <p:cNvGrpSpPr/>
          <p:nvPr/>
        </p:nvGrpSpPr>
        <p:grpSpPr>
          <a:xfrm>
            <a:off x="684212" y="2349500"/>
            <a:ext cx="6265862" cy="4271962"/>
            <a:chOff x="521" y="1344"/>
            <a:chExt cx="3947" cy="2691"/>
          </a:xfrm>
        </p:grpSpPr>
        <p:pic>
          <p:nvPicPr>
            <p:cNvPr id="894" name="Google Shape;894;p33" descr="전기차배선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1" y="1344"/>
              <a:ext cx="3947" cy="269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5" name="Google Shape;895;p33"/>
            <p:cNvSpPr/>
            <p:nvPr/>
          </p:nvSpPr>
          <p:spPr>
            <a:xfrm>
              <a:off x="2562" y="1706"/>
              <a:ext cx="635" cy="635"/>
            </a:xfrm>
            <a:prstGeom prst="ellipse">
              <a:avLst/>
            </a:prstGeom>
            <a:noFill/>
            <a:ln w="22225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  <p:sp>
          <p:nvSpPr>
            <p:cNvPr id="896" name="Google Shape;896;p33"/>
            <p:cNvSpPr/>
            <p:nvPr/>
          </p:nvSpPr>
          <p:spPr>
            <a:xfrm>
              <a:off x="2653" y="3158"/>
              <a:ext cx="635" cy="635"/>
            </a:xfrm>
            <a:prstGeom prst="ellipse">
              <a:avLst/>
            </a:prstGeom>
            <a:noFill/>
            <a:ln w="2222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endParaRPr>
            </a:p>
          </p:txBody>
        </p:sp>
      </p:grpSp>
      <p:sp>
        <p:nvSpPr>
          <p:cNvPr id="897" name="Google Shape;897;p33"/>
          <p:cNvSpPr txBox="1"/>
          <p:nvPr/>
        </p:nvSpPr>
        <p:spPr>
          <a:xfrm>
            <a:off x="971550" y="1628775"/>
            <a:ext cx="7561262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검정선과 빨강선을 각각 묶어 주세요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Google Shape;902;p34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903" name="Google Shape;903;p34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904" name="Google Shape;904;p34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4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906" name="Google Shape;906;p34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4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908" name="Google Shape;908;p34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4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910" name="Google Shape;910;p34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911" name="Google Shape;911;p34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12" name="Google Shape;912;p34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13" name="Google Shape;913;p34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14" name="Google Shape;914;p34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15" name="Google Shape;915;p34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16" name="Google Shape;916;p34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917" name="Google Shape;917;p34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sp>
        <p:nvSpPr>
          <p:cNvPr id="918" name="Google Shape;918;p34"/>
          <p:cNvSpPr txBox="1"/>
          <p:nvPr/>
        </p:nvSpPr>
        <p:spPr>
          <a:xfrm>
            <a:off x="971550" y="1628775"/>
            <a:ext cx="7561262" cy="465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자신이 디자인한 구상도를 바탕으로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외관 재료를 준비해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조립해나갑니다.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1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19" name="Google Shape;919;p34"/>
          <p:cNvSpPr txBox="1"/>
          <p:nvPr/>
        </p:nvSpPr>
        <p:spPr>
          <a:xfrm>
            <a:off x="1204912" y="836612"/>
            <a:ext cx="65357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6. 차체 만들기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4" name="Google Shape;924;p35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925" name="Google Shape;925;p35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926" name="Google Shape;926;p35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5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928" name="Google Shape;928;p35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5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930" name="Google Shape;930;p35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5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932" name="Google Shape;932;p35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933" name="Google Shape;933;p35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34" name="Google Shape;934;p35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35" name="Google Shape;935;p35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36" name="Google Shape;936;p35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37" name="Google Shape;937;p35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938" name="Google Shape;938;p35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939" name="Google Shape;939;p35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940" name="Google Shape;940;p35" descr="사진_061104_001"/>
          <p:cNvPicPr preferRelativeResize="0"/>
          <p:nvPr/>
        </p:nvPicPr>
        <p:blipFill rotWithShape="1">
          <a:blip r:embed="rId3">
            <a:alphaModFix/>
          </a:blip>
          <a:srcRect l="40739" t="60785" r="3084" b="3125"/>
          <a:stretch/>
        </p:blipFill>
        <p:spPr>
          <a:xfrm>
            <a:off x="755650" y="2060575"/>
            <a:ext cx="3960812" cy="1908175"/>
          </a:xfrm>
          <a:prstGeom prst="rect">
            <a:avLst/>
          </a:prstGeom>
          <a:noFill/>
          <a:ln>
            <a:noFill/>
          </a:ln>
        </p:spPr>
      </p:pic>
      <p:sp>
        <p:nvSpPr>
          <p:cNvPr id="941" name="Google Shape;941;p35"/>
          <p:cNvSpPr txBox="1"/>
          <p:nvPr/>
        </p:nvSpPr>
        <p:spPr>
          <a:xfrm>
            <a:off x="1204912" y="836612"/>
            <a:ext cx="65357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6. 차체 만들기 - 주의점</a:t>
            </a:r>
            <a:endParaRPr/>
          </a:p>
        </p:txBody>
      </p:sp>
      <p:sp>
        <p:nvSpPr>
          <p:cNvPr id="942" name="Google Shape;942;p35"/>
          <p:cNvSpPr/>
          <p:nvPr/>
        </p:nvSpPr>
        <p:spPr>
          <a:xfrm>
            <a:off x="900112" y="2708275"/>
            <a:ext cx="1943100" cy="1800225"/>
          </a:xfrm>
          <a:prstGeom prst="ellipse">
            <a:avLst/>
          </a:prstGeom>
          <a:noFill/>
          <a:ln w="222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Gulim"/>
              <a:ea typeface="Gulim"/>
              <a:cs typeface="Gulim"/>
              <a:sym typeface="Gulim"/>
            </a:endParaRPr>
          </a:p>
        </p:txBody>
      </p:sp>
      <p:sp>
        <p:nvSpPr>
          <p:cNvPr id="943" name="Google Shape;943;p35"/>
          <p:cNvSpPr txBox="1"/>
          <p:nvPr/>
        </p:nvSpPr>
        <p:spPr>
          <a:xfrm>
            <a:off x="611187" y="4149725"/>
            <a:ext cx="8064500" cy="2530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바퀴 부분을 튼튼히 똑바로 붙이면 직선으로 잘 나갑니다.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바퀴는 최소 우드락 2장을 붙이고</a:t>
            </a:r>
            <a:r>
              <a:rPr lang="en-US" sz="24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(잘라서사용)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ulim"/>
              <a:buNone/>
            </a:pPr>
            <a:r>
              <a:rPr lang="en-US" sz="3200" b="1" i="0" u="none">
                <a:solidFill>
                  <a:schemeClr val="dk1"/>
                </a:solidFill>
                <a:latin typeface="Gulim"/>
                <a:ea typeface="Gulim"/>
                <a:cs typeface="Gulim"/>
                <a:sym typeface="Gulim"/>
              </a:rPr>
              <a:t>양쪽으로 축과 바퀴가 고정되도록 합니다.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oogle Shape;175;p4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176" name="Google Shape;176;p4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177" name="Google Shape;177;p4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4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79" name="Google Shape;179;p4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4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181" name="Google Shape;181;p4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4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183" name="Google Shape;183;p4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184" name="Google Shape;184;p4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85" name="Google Shape;185;p4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86" name="Google Shape;186;p4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87" name="Google Shape;187;p4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88" name="Google Shape;188;p4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189" name="Google Shape;189;p4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190" name="Google Shape;190;p4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191" name="Google Shape;191;p4" descr="SG1S12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6375" y="1844675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" name="Google Shape;196;p5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197" name="Google Shape;197;p5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198" name="Google Shape;198;p5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00" name="Google Shape;200;p5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02" name="Google Shape;202;p5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04" name="Google Shape;204;p5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205" name="Google Shape;205;p5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06" name="Google Shape;206;p5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07" name="Google Shape;207;p5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08" name="Google Shape;208;p5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09" name="Google Shape;209;p5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10" name="Google Shape;210;p5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211" name="Google Shape;211;p5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212" name="Google Shape;212;p5" descr="SG1S12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6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218" name="Google Shape;218;p6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219" name="Google Shape;219;p6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6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21" name="Google Shape;221;p6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6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23" name="Google Shape;223;p6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6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25" name="Google Shape;225;p6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226" name="Google Shape;226;p6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27" name="Google Shape;227;p6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28" name="Google Shape;228;p6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29" name="Google Shape;229;p6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30" name="Google Shape;230;p6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31" name="Google Shape;231;p6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232" name="Google Shape;232;p6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233" name="Google Shape;233;p6" descr="SG1S12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3350" y="1844675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" name="Google Shape;238;p7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239" name="Google Shape;239;p7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240" name="Google Shape;240;p7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7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42" name="Google Shape;242;p7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7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44" name="Google Shape;244;p7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7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46" name="Google Shape;246;p7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247" name="Google Shape;247;p7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48" name="Google Shape;248;p7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49" name="Google Shape;249;p7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50" name="Google Shape;250;p7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51" name="Google Shape;251;p7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52" name="Google Shape;252;p7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253" name="Google Shape;253;p7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254" name="Google Shape;254;p7" descr="SG1S1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773237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8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260" name="Google Shape;260;p8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261" name="Google Shape;261;p8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8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63" name="Google Shape;263;p8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8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65" name="Google Shape;265;p8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8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67" name="Google Shape;267;p8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268" name="Google Shape;268;p8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69" name="Google Shape;269;p8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70" name="Google Shape;270;p8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71" name="Google Shape;271;p8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72" name="Google Shape;272;p8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73" name="Google Shape;273;p8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274" name="Google Shape;274;p8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275" name="Google Shape;275;p8" descr="SG1S1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916112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9"/>
          <p:cNvGrpSpPr/>
          <p:nvPr/>
        </p:nvGrpSpPr>
        <p:grpSpPr>
          <a:xfrm>
            <a:off x="120650" y="30502"/>
            <a:ext cx="8915400" cy="1128148"/>
            <a:chOff x="68" y="64"/>
            <a:chExt cx="5616" cy="711"/>
          </a:xfrm>
        </p:grpSpPr>
        <p:grpSp>
          <p:nvGrpSpPr>
            <p:cNvPr id="281" name="Google Shape;281;p9"/>
            <p:cNvGrpSpPr/>
            <p:nvPr/>
          </p:nvGrpSpPr>
          <p:grpSpPr>
            <a:xfrm>
              <a:off x="68" y="64"/>
              <a:ext cx="731" cy="711"/>
              <a:chOff x="375" y="248"/>
              <a:chExt cx="731" cy="711"/>
            </a:xfrm>
          </p:grpSpPr>
          <p:sp>
            <p:nvSpPr>
              <p:cNvPr id="282" name="Google Shape;282;p9"/>
              <p:cNvSpPr txBox="1"/>
              <p:nvPr/>
            </p:nvSpPr>
            <p:spPr>
              <a:xfrm rot="4140000">
                <a:off x="700" y="618"/>
                <a:ext cx="333" cy="273"/>
              </a:xfrm>
              <a:prstGeom prst="rect">
                <a:avLst/>
              </a:prstGeom>
              <a:gradFill>
                <a:gsLst>
                  <a:gs pos="0">
                    <a:srgbClr val="E0C1FF"/>
                  </a:gs>
                  <a:gs pos="100000">
                    <a:srgbClr val="685976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9"/>
              <p:cNvSpPr txBox="1"/>
              <p:nvPr/>
            </p:nvSpPr>
            <p:spPr>
              <a:xfrm rot="9540000">
                <a:off x="730" y="570"/>
                <a:ext cx="273" cy="3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84" name="Google Shape;284;p9"/>
              <p:cNvSpPr txBox="1"/>
              <p:nvPr/>
            </p:nvSpPr>
            <p:spPr>
              <a:xfrm rot="-6240000" flipH="1">
                <a:off x="669" y="405"/>
                <a:ext cx="253" cy="234"/>
              </a:xfrm>
              <a:prstGeom prst="rect">
                <a:avLst/>
              </a:prstGeom>
              <a:gradFill>
                <a:gsLst>
                  <a:gs pos="0">
                    <a:srgbClr val="FFFF99"/>
                  </a:gs>
                  <a:gs pos="100000">
                    <a:srgbClr val="7676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9"/>
              <p:cNvSpPr txBox="1"/>
              <p:nvPr/>
            </p:nvSpPr>
            <p:spPr>
              <a:xfrm rot="-840000" flipH="1">
                <a:off x="659" y="391"/>
                <a:ext cx="234" cy="2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sp>
            <p:nvSpPr>
              <p:cNvPr id="286" name="Google Shape;286;p9"/>
              <p:cNvSpPr txBox="1"/>
              <p:nvPr/>
            </p:nvSpPr>
            <p:spPr>
              <a:xfrm rot="7680000">
                <a:off x="779" y="322"/>
                <a:ext cx="268" cy="280"/>
              </a:xfrm>
              <a:prstGeom prst="rect">
                <a:avLst/>
              </a:prstGeom>
              <a:gradFill>
                <a:gsLst>
                  <a:gs pos="0">
                    <a:srgbClr val="FF9999"/>
                  </a:gs>
                  <a:gs pos="100000">
                    <a:srgbClr val="764747"/>
                  </a:gs>
                </a:gsLst>
                <a:lin ang="5400000" scaled="0"/>
              </a:gradFill>
              <a:ln w="952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9"/>
              <p:cNvSpPr txBox="1"/>
              <p:nvPr/>
            </p:nvSpPr>
            <p:spPr>
              <a:xfrm rot="-8520000">
                <a:off x="769" y="306"/>
                <a:ext cx="280" cy="2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Gulim"/>
                  <a:ea typeface="Gulim"/>
                  <a:cs typeface="Gulim"/>
                  <a:sym typeface="Gulim"/>
                </a:endParaRPr>
              </a:p>
            </p:txBody>
          </p:sp>
          <p:grpSp>
            <p:nvGrpSpPr>
              <p:cNvPr id="288" name="Google Shape;288;p9"/>
              <p:cNvGrpSpPr/>
              <p:nvPr/>
            </p:nvGrpSpPr>
            <p:grpSpPr>
              <a:xfrm>
                <a:off x="375" y="258"/>
                <a:ext cx="268" cy="573"/>
                <a:chOff x="1895" y="1556"/>
                <a:chExt cx="787" cy="1328"/>
              </a:xfrm>
            </p:grpSpPr>
            <p:sp>
              <p:nvSpPr>
                <p:cNvPr id="289" name="Google Shape;289;p9"/>
                <p:cNvSpPr/>
                <p:nvPr/>
              </p:nvSpPr>
              <p:spPr>
                <a:xfrm>
                  <a:off x="1978" y="1934"/>
                  <a:ext cx="266" cy="4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" h="484" extrusionOk="0">
                      <a:moveTo>
                        <a:pt x="95" y="3"/>
                      </a:moveTo>
                      <a:lnTo>
                        <a:pt x="135" y="0"/>
                      </a:lnTo>
                      <a:lnTo>
                        <a:pt x="167" y="3"/>
                      </a:lnTo>
                      <a:lnTo>
                        <a:pt x="190" y="13"/>
                      </a:lnTo>
                      <a:lnTo>
                        <a:pt x="206" y="26"/>
                      </a:lnTo>
                      <a:lnTo>
                        <a:pt x="221" y="48"/>
                      </a:lnTo>
                      <a:lnTo>
                        <a:pt x="234" y="73"/>
                      </a:lnTo>
                      <a:lnTo>
                        <a:pt x="245" y="104"/>
                      </a:lnTo>
                      <a:lnTo>
                        <a:pt x="253" y="141"/>
                      </a:lnTo>
                      <a:lnTo>
                        <a:pt x="261" y="182"/>
                      </a:lnTo>
                      <a:lnTo>
                        <a:pt x="263" y="226"/>
                      </a:lnTo>
                      <a:lnTo>
                        <a:pt x="266" y="272"/>
                      </a:lnTo>
                      <a:lnTo>
                        <a:pt x="262" y="308"/>
                      </a:lnTo>
                      <a:lnTo>
                        <a:pt x="252" y="348"/>
                      </a:lnTo>
                      <a:lnTo>
                        <a:pt x="235" y="383"/>
                      </a:lnTo>
                      <a:lnTo>
                        <a:pt x="212" y="419"/>
                      </a:lnTo>
                      <a:lnTo>
                        <a:pt x="188" y="444"/>
                      </a:lnTo>
                      <a:lnTo>
                        <a:pt x="154" y="466"/>
                      </a:lnTo>
                      <a:lnTo>
                        <a:pt x="118" y="479"/>
                      </a:lnTo>
                      <a:lnTo>
                        <a:pt x="86" y="484"/>
                      </a:lnTo>
                      <a:lnTo>
                        <a:pt x="59" y="480"/>
                      </a:lnTo>
                      <a:lnTo>
                        <a:pt x="35" y="469"/>
                      </a:lnTo>
                      <a:lnTo>
                        <a:pt x="19" y="453"/>
                      </a:lnTo>
                      <a:lnTo>
                        <a:pt x="6" y="430"/>
                      </a:lnTo>
                      <a:lnTo>
                        <a:pt x="0" y="403"/>
                      </a:lnTo>
                      <a:lnTo>
                        <a:pt x="0" y="375"/>
                      </a:lnTo>
                      <a:lnTo>
                        <a:pt x="6" y="348"/>
                      </a:lnTo>
                      <a:lnTo>
                        <a:pt x="19" y="326"/>
                      </a:lnTo>
                      <a:lnTo>
                        <a:pt x="39" y="306"/>
                      </a:lnTo>
                      <a:lnTo>
                        <a:pt x="62" y="288"/>
                      </a:lnTo>
                      <a:lnTo>
                        <a:pt x="72" y="272"/>
                      </a:lnTo>
                      <a:lnTo>
                        <a:pt x="76" y="258"/>
                      </a:lnTo>
                      <a:lnTo>
                        <a:pt x="75" y="238"/>
                      </a:lnTo>
                      <a:lnTo>
                        <a:pt x="69" y="207"/>
                      </a:lnTo>
                      <a:lnTo>
                        <a:pt x="62" y="175"/>
                      </a:lnTo>
                      <a:lnTo>
                        <a:pt x="51" y="153"/>
                      </a:lnTo>
                      <a:lnTo>
                        <a:pt x="33" y="127"/>
                      </a:lnTo>
                      <a:lnTo>
                        <a:pt x="26" y="108"/>
                      </a:lnTo>
                      <a:lnTo>
                        <a:pt x="23" y="85"/>
                      </a:lnTo>
                      <a:lnTo>
                        <a:pt x="26" y="58"/>
                      </a:lnTo>
                      <a:lnTo>
                        <a:pt x="39" y="35"/>
                      </a:lnTo>
                      <a:lnTo>
                        <a:pt x="54" y="21"/>
                      </a:lnTo>
                      <a:lnTo>
                        <a:pt x="73" y="12"/>
                      </a:lnTo>
                      <a:lnTo>
                        <a:pt x="87" y="6"/>
                      </a:lnTo>
                      <a:lnTo>
                        <a:pt x="116" y="1"/>
                      </a:lnTo>
                      <a:lnTo>
                        <a:pt x="95" y="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0" name="Google Shape;290;p9"/>
                <p:cNvSpPr/>
                <p:nvPr/>
              </p:nvSpPr>
              <p:spPr>
                <a:xfrm>
                  <a:off x="1895" y="1651"/>
                  <a:ext cx="303" cy="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258" extrusionOk="0">
                      <a:moveTo>
                        <a:pt x="220" y="153"/>
                      </a:moveTo>
                      <a:lnTo>
                        <a:pt x="212" y="122"/>
                      </a:lnTo>
                      <a:lnTo>
                        <a:pt x="202" y="95"/>
                      </a:lnTo>
                      <a:lnTo>
                        <a:pt x="191" y="74"/>
                      </a:lnTo>
                      <a:lnTo>
                        <a:pt x="175" y="54"/>
                      </a:lnTo>
                      <a:lnTo>
                        <a:pt x="156" y="32"/>
                      </a:lnTo>
                      <a:lnTo>
                        <a:pt x="138" y="17"/>
                      </a:lnTo>
                      <a:lnTo>
                        <a:pt x="124" y="9"/>
                      </a:lnTo>
                      <a:lnTo>
                        <a:pt x="103" y="3"/>
                      </a:lnTo>
                      <a:lnTo>
                        <a:pt x="79" y="0"/>
                      </a:lnTo>
                      <a:lnTo>
                        <a:pt x="57" y="3"/>
                      </a:lnTo>
                      <a:lnTo>
                        <a:pt x="36" y="12"/>
                      </a:lnTo>
                      <a:lnTo>
                        <a:pt x="20" y="27"/>
                      </a:lnTo>
                      <a:lnTo>
                        <a:pt x="6" y="53"/>
                      </a:lnTo>
                      <a:lnTo>
                        <a:pt x="0" y="78"/>
                      </a:lnTo>
                      <a:lnTo>
                        <a:pt x="2" y="105"/>
                      </a:lnTo>
                      <a:lnTo>
                        <a:pt x="6" y="132"/>
                      </a:lnTo>
                      <a:lnTo>
                        <a:pt x="16" y="158"/>
                      </a:lnTo>
                      <a:lnTo>
                        <a:pt x="29" y="181"/>
                      </a:lnTo>
                      <a:lnTo>
                        <a:pt x="51" y="202"/>
                      </a:lnTo>
                      <a:lnTo>
                        <a:pt x="74" y="221"/>
                      </a:lnTo>
                      <a:lnTo>
                        <a:pt x="101" y="237"/>
                      </a:lnTo>
                      <a:lnTo>
                        <a:pt x="129" y="250"/>
                      </a:lnTo>
                      <a:lnTo>
                        <a:pt x="157" y="258"/>
                      </a:lnTo>
                      <a:lnTo>
                        <a:pt x="180" y="258"/>
                      </a:lnTo>
                      <a:lnTo>
                        <a:pt x="196" y="252"/>
                      </a:lnTo>
                      <a:lnTo>
                        <a:pt x="207" y="237"/>
                      </a:lnTo>
                      <a:lnTo>
                        <a:pt x="216" y="217"/>
                      </a:lnTo>
                      <a:lnTo>
                        <a:pt x="219" y="202"/>
                      </a:lnTo>
                      <a:lnTo>
                        <a:pt x="219" y="190"/>
                      </a:lnTo>
                      <a:lnTo>
                        <a:pt x="242" y="207"/>
                      </a:lnTo>
                      <a:lnTo>
                        <a:pt x="260" y="217"/>
                      </a:lnTo>
                      <a:lnTo>
                        <a:pt x="280" y="221"/>
                      </a:lnTo>
                      <a:lnTo>
                        <a:pt x="296" y="217"/>
                      </a:lnTo>
                      <a:lnTo>
                        <a:pt x="303" y="207"/>
                      </a:lnTo>
                      <a:lnTo>
                        <a:pt x="301" y="195"/>
                      </a:lnTo>
                      <a:lnTo>
                        <a:pt x="295" y="186"/>
                      </a:lnTo>
                      <a:lnTo>
                        <a:pt x="282" y="180"/>
                      </a:lnTo>
                      <a:lnTo>
                        <a:pt x="262" y="175"/>
                      </a:lnTo>
                      <a:lnTo>
                        <a:pt x="247" y="171"/>
                      </a:lnTo>
                      <a:lnTo>
                        <a:pt x="232" y="163"/>
                      </a:lnTo>
                      <a:lnTo>
                        <a:pt x="220" y="15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1" name="Google Shape;291;p9"/>
                <p:cNvSpPr/>
                <p:nvPr/>
              </p:nvSpPr>
              <p:spPr>
                <a:xfrm>
                  <a:off x="2085" y="1556"/>
                  <a:ext cx="597" cy="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7" h="448" extrusionOk="0">
                      <a:moveTo>
                        <a:pt x="52" y="383"/>
                      </a:moveTo>
                      <a:lnTo>
                        <a:pt x="29" y="383"/>
                      </a:lnTo>
                      <a:lnTo>
                        <a:pt x="25" y="384"/>
                      </a:lnTo>
                      <a:lnTo>
                        <a:pt x="6" y="392"/>
                      </a:lnTo>
                      <a:lnTo>
                        <a:pt x="0" y="407"/>
                      </a:lnTo>
                      <a:lnTo>
                        <a:pt x="4" y="426"/>
                      </a:lnTo>
                      <a:lnTo>
                        <a:pt x="24" y="440"/>
                      </a:lnTo>
                      <a:lnTo>
                        <a:pt x="60" y="448"/>
                      </a:lnTo>
                      <a:lnTo>
                        <a:pt x="97" y="447"/>
                      </a:lnTo>
                      <a:lnTo>
                        <a:pt x="129" y="440"/>
                      </a:lnTo>
                      <a:lnTo>
                        <a:pt x="158" y="426"/>
                      </a:lnTo>
                      <a:lnTo>
                        <a:pt x="188" y="404"/>
                      </a:lnTo>
                      <a:lnTo>
                        <a:pt x="219" y="374"/>
                      </a:lnTo>
                      <a:lnTo>
                        <a:pt x="251" y="334"/>
                      </a:lnTo>
                      <a:lnTo>
                        <a:pt x="273" y="299"/>
                      </a:lnTo>
                      <a:lnTo>
                        <a:pt x="295" y="261"/>
                      </a:lnTo>
                      <a:lnTo>
                        <a:pt x="316" y="225"/>
                      </a:lnTo>
                      <a:lnTo>
                        <a:pt x="336" y="199"/>
                      </a:lnTo>
                      <a:lnTo>
                        <a:pt x="359" y="168"/>
                      </a:lnTo>
                      <a:lnTo>
                        <a:pt x="384" y="140"/>
                      </a:lnTo>
                      <a:lnTo>
                        <a:pt x="409" y="118"/>
                      </a:lnTo>
                      <a:lnTo>
                        <a:pt x="431" y="105"/>
                      </a:lnTo>
                      <a:lnTo>
                        <a:pt x="451" y="104"/>
                      </a:lnTo>
                      <a:lnTo>
                        <a:pt x="467" y="110"/>
                      </a:lnTo>
                      <a:lnTo>
                        <a:pt x="476" y="119"/>
                      </a:lnTo>
                      <a:lnTo>
                        <a:pt x="483" y="136"/>
                      </a:lnTo>
                      <a:lnTo>
                        <a:pt x="485" y="150"/>
                      </a:lnTo>
                      <a:lnTo>
                        <a:pt x="485" y="166"/>
                      </a:lnTo>
                      <a:lnTo>
                        <a:pt x="491" y="175"/>
                      </a:lnTo>
                      <a:lnTo>
                        <a:pt x="504" y="177"/>
                      </a:lnTo>
                      <a:lnTo>
                        <a:pt x="514" y="171"/>
                      </a:lnTo>
                      <a:lnTo>
                        <a:pt x="519" y="159"/>
                      </a:lnTo>
                      <a:lnTo>
                        <a:pt x="522" y="146"/>
                      </a:lnTo>
                      <a:lnTo>
                        <a:pt x="517" y="131"/>
                      </a:lnTo>
                      <a:lnTo>
                        <a:pt x="509" y="110"/>
                      </a:lnTo>
                      <a:lnTo>
                        <a:pt x="506" y="98"/>
                      </a:lnTo>
                      <a:lnTo>
                        <a:pt x="509" y="83"/>
                      </a:lnTo>
                      <a:lnTo>
                        <a:pt x="515" y="69"/>
                      </a:lnTo>
                      <a:lnTo>
                        <a:pt x="532" y="54"/>
                      </a:lnTo>
                      <a:lnTo>
                        <a:pt x="547" y="46"/>
                      </a:lnTo>
                      <a:lnTo>
                        <a:pt x="568" y="41"/>
                      </a:lnTo>
                      <a:lnTo>
                        <a:pt x="591" y="35"/>
                      </a:lnTo>
                      <a:lnTo>
                        <a:pt x="587" y="36"/>
                      </a:lnTo>
                      <a:lnTo>
                        <a:pt x="597" y="28"/>
                      </a:lnTo>
                      <a:lnTo>
                        <a:pt x="596" y="19"/>
                      </a:lnTo>
                      <a:lnTo>
                        <a:pt x="581" y="8"/>
                      </a:lnTo>
                      <a:lnTo>
                        <a:pt x="549" y="0"/>
                      </a:lnTo>
                      <a:lnTo>
                        <a:pt x="514" y="5"/>
                      </a:lnTo>
                      <a:lnTo>
                        <a:pt x="483" y="18"/>
                      </a:lnTo>
                      <a:lnTo>
                        <a:pt x="459" y="42"/>
                      </a:lnTo>
                      <a:lnTo>
                        <a:pt x="443" y="58"/>
                      </a:lnTo>
                      <a:lnTo>
                        <a:pt x="418" y="71"/>
                      </a:lnTo>
                      <a:lnTo>
                        <a:pt x="388" y="87"/>
                      </a:lnTo>
                      <a:lnTo>
                        <a:pt x="360" y="110"/>
                      </a:lnTo>
                      <a:lnTo>
                        <a:pt x="330" y="139"/>
                      </a:lnTo>
                      <a:lnTo>
                        <a:pt x="298" y="172"/>
                      </a:lnTo>
                      <a:lnTo>
                        <a:pt x="275" y="204"/>
                      </a:lnTo>
                      <a:lnTo>
                        <a:pt x="252" y="240"/>
                      </a:lnTo>
                      <a:lnTo>
                        <a:pt x="225" y="277"/>
                      </a:lnTo>
                      <a:lnTo>
                        <a:pt x="198" y="312"/>
                      </a:lnTo>
                      <a:lnTo>
                        <a:pt x="170" y="339"/>
                      </a:lnTo>
                      <a:lnTo>
                        <a:pt x="139" y="361"/>
                      </a:lnTo>
                      <a:lnTo>
                        <a:pt x="104" y="377"/>
                      </a:lnTo>
                      <a:lnTo>
                        <a:pt x="70" y="381"/>
                      </a:lnTo>
                      <a:lnTo>
                        <a:pt x="52" y="3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2" name="Google Shape;292;p9"/>
                <p:cNvSpPr/>
                <p:nvPr/>
              </p:nvSpPr>
              <p:spPr>
                <a:xfrm>
                  <a:off x="2016" y="1972"/>
                  <a:ext cx="593" cy="4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3" h="474" extrusionOk="0">
                      <a:moveTo>
                        <a:pt x="84" y="43"/>
                      </a:moveTo>
                      <a:lnTo>
                        <a:pt x="69" y="15"/>
                      </a:lnTo>
                      <a:lnTo>
                        <a:pt x="47" y="0"/>
                      </a:lnTo>
                      <a:lnTo>
                        <a:pt x="22" y="2"/>
                      </a:lnTo>
                      <a:lnTo>
                        <a:pt x="6" y="16"/>
                      </a:lnTo>
                      <a:lnTo>
                        <a:pt x="0" y="43"/>
                      </a:lnTo>
                      <a:lnTo>
                        <a:pt x="7" y="66"/>
                      </a:lnTo>
                      <a:lnTo>
                        <a:pt x="24" y="90"/>
                      </a:lnTo>
                      <a:lnTo>
                        <a:pt x="51" y="120"/>
                      </a:lnTo>
                      <a:lnTo>
                        <a:pt x="83" y="147"/>
                      </a:lnTo>
                      <a:lnTo>
                        <a:pt x="121" y="178"/>
                      </a:lnTo>
                      <a:lnTo>
                        <a:pt x="167" y="211"/>
                      </a:lnTo>
                      <a:lnTo>
                        <a:pt x="212" y="238"/>
                      </a:lnTo>
                      <a:lnTo>
                        <a:pt x="287" y="286"/>
                      </a:lnTo>
                      <a:lnTo>
                        <a:pt x="351" y="319"/>
                      </a:lnTo>
                      <a:lnTo>
                        <a:pt x="420" y="359"/>
                      </a:lnTo>
                      <a:lnTo>
                        <a:pt x="454" y="381"/>
                      </a:lnTo>
                      <a:lnTo>
                        <a:pt x="472" y="405"/>
                      </a:lnTo>
                      <a:lnTo>
                        <a:pt x="479" y="429"/>
                      </a:lnTo>
                      <a:lnTo>
                        <a:pt x="486" y="450"/>
                      </a:lnTo>
                      <a:lnTo>
                        <a:pt x="499" y="466"/>
                      </a:lnTo>
                      <a:lnTo>
                        <a:pt x="522" y="474"/>
                      </a:lnTo>
                      <a:lnTo>
                        <a:pt x="547" y="471"/>
                      </a:lnTo>
                      <a:lnTo>
                        <a:pt x="570" y="468"/>
                      </a:lnTo>
                      <a:lnTo>
                        <a:pt x="588" y="462"/>
                      </a:lnTo>
                      <a:lnTo>
                        <a:pt x="593" y="447"/>
                      </a:lnTo>
                      <a:lnTo>
                        <a:pt x="582" y="435"/>
                      </a:lnTo>
                      <a:lnTo>
                        <a:pt x="558" y="435"/>
                      </a:lnTo>
                      <a:lnTo>
                        <a:pt x="570" y="429"/>
                      </a:lnTo>
                      <a:lnTo>
                        <a:pt x="573" y="420"/>
                      </a:lnTo>
                      <a:lnTo>
                        <a:pt x="567" y="409"/>
                      </a:lnTo>
                      <a:lnTo>
                        <a:pt x="549" y="407"/>
                      </a:lnTo>
                      <a:lnTo>
                        <a:pt x="527" y="408"/>
                      </a:lnTo>
                      <a:lnTo>
                        <a:pt x="518" y="398"/>
                      </a:lnTo>
                      <a:lnTo>
                        <a:pt x="529" y="385"/>
                      </a:lnTo>
                      <a:lnTo>
                        <a:pt x="543" y="367"/>
                      </a:lnTo>
                      <a:lnTo>
                        <a:pt x="555" y="357"/>
                      </a:lnTo>
                      <a:lnTo>
                        <a:pt x="561" y="342"/>
                      </a:lnTo>
                      <a:lnTo>
                        <a:pt x="560" y="332"/>
                      </a:lnTo>
                      <a:lnTo>
                        <a:pt x="551" y="324"/>
                      </a:lnTo>
                      <a:lnTo>
                        <a:pt x="538" y="324"/>
                      </a:lnTo>
                      <a:lnTo>
                        <a:pt x="525" y="330"/>
                      </a:lnTo>
                      <a:lnTo>
                        <a:pt x="519" y="340"/>
                      </a:lnTo>
                      <a:lnTo>
                        <a:pt x="516" y="354"/>
                      </a:lnTo>
                      <a:lnTo>
                        <a:pt x="511" y="368"/>
                      </a:lnTo>
                      <a:lnTo>
                        <a:pt x="501" y="372"/>
                      </a:lnTo>
                      <a:lnTo>
                        <a:pt x="491" y="372"/>
                      </a:lnTo>
                      <a:lnTo>
                        <a:pt x="469" y="359"/>
                      </a:lnTo>
                      <a:lnTo>
                        <a:pt x="443" y="340"/>
                      </a:lnTo>
                      <a:lnTo>
                        <a:pt x="407" y="314"/>
                      </a:lnTo>
                      <a:lnTo>
                        <a:pt x="366" y="285"/>
                      </a:lnTo>
                      <a:lnTo>
                        <a:pt x="328" y="259"/>
                      </a:lnTo>
                      <a:lnTo>
                        <a:pt x="283" y="225"/>
                      </a:lnTo>
                      <a:lnTo>
                        <a:pt x="247" y="191"/>
                      </a:lnTo>
                      <a:lnTo>
                        <a:pt x="208" y="153"/>
                      </a:lnTo>
                      <a:lnTo>
                        <a:pt x="160" y="115"/>
                      </a:lnTo>
                      <a:lnTo>
                        <a:pt x="124" y="89"/>
                      </a:lnTo>
                      <a:lnTo>
                        <a:pt x="99" y="65"/>
                      </a:lnTo>
                      <a:lnTo>
                        <a:pt x="84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3" name="Google Shape;293;p9"/>
                <p:cNvSpPr/>
                <p:nvPr/>
              </p:nvSpPr>
              <p:spPr>
                <a:xfrm>
                  <a:off x="1946" y="2312"/>
                  <a:ext cx="168" cy="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8" h="572" extrusionOk="0">
                      <a:moveTo>
                        <a:pt x="40" y="71"/>
                      </a:moveTo>
                      <a:lnTo>
                        <a:pt x="60" y="32"/>
                      </a:lnTo>
                      <a:lnTo>
                        <a:pt x="78" y="9"/>
                      </a:lnTo>
                      <a:lnTo>
                        <a:pt x="96" y="0"/>
                      </a:lnTo>
                      <a:lnTo>
                        <a:pt x="113" y="0"/>
                      </a:lnTo>
                      <a:lnTo>
                        <a:pt x="132" y="9"/>
                      </a:lnTo>
                      <a:lnTo>
                        <a:pt x="141" y="19"/>
                      </a:lnTo>
                      <a:lnTo>
                        <a:pt x="147" y="39"/>
                      </a:lnTo>
                      <a:lnTo>
                        <a:pt x="145" y="59"/>
                      </a:lnTo>
                      <a:lnTo>
                        <a:pt x="132" y="78"/>
                      </a:lnTo>
                      <a:lnTo>
                        <a:pt x="112" y="96"/>
                      </a:lnTo>
                      <a:lnTo>
                        <a:pt x="91" y="113"/>
                      </a:lnTo>
                      <a:lnTo>
                        <a:pt x="73" y="136"/>
                      </a:lnTo>
                      <a:lnTo>
                        <a:pt x="59" y="158"/>
                      </a:lnTo>
                      <a:lnTo>
                        <a:pt x="49" y="185"/>
                      </a:lnTo>
                      <a:lnTo>
                        <a:pt x="45" y="202"/>
                      </a:lnTo>
                      <a:lnTo>
                        <a:pt x="46" y="213"/>
                      </a:lnTo>
                      <a:lnTo>
                        <a:pt x="58" y="226"/>
                      </a:lnTo>
                      <a:lnTo>
                        <a:pt x="86" y="257"/>
                      </a:lnTo>
                      <a:lnTo>
                        <a:pt x="105" y="290"/>
                      </a:lnTo>
                      <a:lnTo>
                        <a:pt x="118" y="320"/>
                      </a:lnTo>
                      <a:lnTo>
                        <a:pt x="130" y="360"/>
                      </a:lnTo>
                      <a:lnTo>
                        <a:pt x="139" y="407"/>
                      </a:lnTo>
                      <a:lnTo>
                        <a:pt x="146" y="431"/>
                      </a:lnTo>
                      <a:lnTo>
                        <a:pt x="160" y="447"/>
                      </a:lnTo>
                      <a:lnTo>
                        <a:pt x="168" y="473"/>
                      </a:lnTo>
                      <a:lnTo>
                        <a:pt x="165" y="490"/>
                      </a:lnTo>
                      <a:lnTo>
                        <a:pt x="155" y="501"/>
                      </a:lnTo>
                      <a:lnTo>
                        <a:pt x="130" y="508"/>
                      </a:lnTo>
                      <a:lnTo>
                        <a:pt x="92" y="522"/>
                      </a:lnTo>
                      <a:lnTo>
                        <a:pt x="64" y="536"/>
                      </a:lnTo>
                      <a:lnTo>
                        <a:pt x="53" y="546"/>
                      </a:lnTo>
                      <a:lnTo>
                        <a:pt x="44" y="564"/>
                      </a:lnTo>
                      <a:lnTo>
                        <a:pt x="35" y="571"/>
                      </a:lnTo>
                      <a:lnTo>
                        <a:pt x="19" y="572"/>
                      </a:lnTo>
                      <a:lnTo>
                        <a:pt x="5" y="562"/>
                      </a:lnTo>
                      <a:lnTo>
                        <a:pt x="0" y="540"/>
                      </a:lnTo>
                      <a:lnTo>
                        <a:pt x="6" y="526"/>
                      </a:lnTo>
                      <a:lnTo>
                        <a:pt x="23" y="510"/>
                      </a:lnTo>
                      <a:lnTo>
                        <a:pt x="55" y="497"/>
                      </a:lnTo>
                      <a:lnTo>
                        <a:pt x="88" y="486"/>
                      </a:lnTo>
                      <a:lnTo>
                        <a:pt x="112" y="474"/>
                      </a:lnTo>
                      <a:lnTo>
                        <a:pt x="121" y="460"/>
                      </a:lnTo>
                      <a:lnTo>
                        <a:pt x="126" y="445"/>
                      </a:lnTo>
                      <a:lnTo>
                        <a:pt x="122" y="425"/>
                      </a:lnTo>
                      <a:lnTo>
                        <a:pt x="106" y="388"/>
                      </a:lnTo>
                      <a:lnTo>
                        <a:pt x="90" y="348"/>
                      </a:lnTo>
                      <a:lnTo>
                        <a:pt x="72" y="308"/>
                      </a:lnTo>
                      <a:lnTo>
                        <a:pt x="47" y="275"/>
                      </a:lnTo>
                      <a:lnTo>
                        <a:pt x="26" y="248"/>
                      </a:lnTo>
                      <a:lnTo>
                        <a:pt x="13" y="225"/>
                      </a:lnTo>
                      <a:lnTo>
                        <a:pt x="6" y="202"/>
                      </a:lnTo>
                      <a:lnTo>
                        <a:pt x="6" y="172"/>
                      </a:lnTo>
                      <a:lnTo>
                        <a:pt x="14" y="139"/>
                      </a:lnTo>
                      <a:lnTo>
                        <a:pt x="27" y="108"/>
                      </a:lnTo>
                      <a:lnTo>
                        <a:pt x="36" y="82"/>
                      </a:lnTo>
                      <a:lnTo>
                        <a:pt x="40" y="7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  <p:sp>
              <p:nvSpPr>
                <p:cNvPr id="294" name="Google Shape;294;p9"/>
                <p:cNvSpPr/>
                <p:nvPr/>
              </p:nvSpPr>
              <p:spPr>
                <a:xfrm>
                  <a:off x="2083" y="2319"/>
                  <a:ext cx="280" cy="4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0" h="498" extrusionOk="0">
                      <a:moveTo>
                        <a:pt x="139" y="98"/>
                      </a:moveTo>
                      <a:lnTo>
                        <a:pt x="89" y="35"/>
                      </a:lnTo>
                      <a:lnTo>
                        <a:pt x="54" y="3"/>
                      </a:lnTo>
                      <a:lnTo>
                        <a:pt x="35" y="0"/>
                      </a:lnTo>
                      <a:lnTo>
                        <a:pt x="15" y="9"/>
                      </a:lnTo>
                      <a:lnTo>
                        <a:pt x="3" y="30"/>
                      </a:lnTo>
                      <a:lnTo>
                        <a:pt x="0" y="49"/>
                      </a:lnTo>
                      <a:lnTo>
                        <a:pt x="9" y="71"/>
                      </a:lnTo>
                      <a:lnTo>
                        <a:pt x="23" y="82"/>
                      </a:lnTo>
                      <a:lnTo>
                        <a:pt x="54" y="100"/>
                      </a:lnTo>
                      <a:lnTo>
                        <a:pt x="89" y="128"/>
                      </a:lnTo>
                      <a:lnTo>
                        <a:pt x="110" y="149"/>
                      </a:lnTo>
                      <a:lnTo>
                        <a:pt x="122" y="166"/>
                      </a:lnTo>
                      <a:lnTo>
                        <a:pt x="128" y="186"/>
                      </a:lnTo>
                      <a:lnTo>
                        <a:pt x="126" y="196"/>
                      </a:lnTo>
                      <a:lnTo>
                        <a:pt x="118" y="204"/>
                      </a:lnTo>
                      <a:lnTo>
                        <a:pt x="101" y="235"/>
                      </a:lnTo>
                      <a:lnTo>
                        <a:pt x="94" y="263"/>
                      </a:lnTo>
                      <a:lnTo>
                        <a:pt x="91" y="296"/>
                      </a:lnTo>
                      <a:lnTo>
                        <a:pt x="89" y="330"/>
                      </a:lnTo>
                      <a:lnTo>
                        <a:pt x="94" y="368"/>
                      </a:lnTo>
                      <a:lnTo>
                        <a:pt x="100" y="406"/>
                      </a:lnTo>
                      <a:lnTo>
                        <a:pt x="100" y="429"/>
                      </a:lnTo>
                      <a:lnTo>
                        <a:pt x="101" y="451"/>
                      </a:lnTo>
                      <a:lnTo>
                        <a:pt x="108" y="463"/>
                      </a:lnTo>
                      <a:lnTo>
                        <a:pt x="114" y="467"/>
                      </a:lnTo>
                      <a:lnTo>
                        <a:pt x="127" y="470"/>
                      </a:lnTo>
                      <a:lnTo>
                        <a:pt x="145" y="465"/>
                      </a:lnTo>
                      <a:lnTo>
                        <a:pt x="167" y="462"/>
                      </a:lnTo>
                      <a:lnTo>
                        <a:pt x="197" y="467"/>
                      </a:lnTo>
                      <a:lnTo>
                        <a:pt x="227" y="479"/>
                      </a:lnTo>
                      <a:lnTo>
                        <a:pt x="252" y="497"/>
                      </a:lnTo>
                      <a:lnTo>
                        <a:pt x="263" y="498"/>
                      </a:lnTo>
                      <a:lnTo>
                        <a:pt x="272" y="493"/>
                      </a:lnTo>
                      <a:lnTo>
                        <a:pt x="280" y="480"/>
                      </a:lnTo>
                      <a:lnTo>
                        <a:pt x="280" y="453"/>
                      </a:lnTo>
                      <a:lnTo>
                        <a:pt x="268" y="444"/>
                      </a:lnTo>
                      <a:lnTo>
                        <a:pt x="252" y="440"/>
                      </a:lnTo>
                      <a:lnTo>
                        <a:pt x="214" y="436"/>
                      </a:lnTo>
                      <a:lnTo>
                        <a:pt x="179" y="427"/>
                      </a:lnTo>
                      <a:lnTo>
                        <a:pt x="145" y="416"/>
                      </a:lnTo>
                      <a:lnTo>
                        <a:pt x="130" y="400"/>
                      </a:lnTo>
                      <a:lnTo>
                        <a:pt x="127" y="376"/>
                      </a:lnTo>
                      <a:lnTo>
                        <a:pt x="126" y="336"/>
                      </a:lnTo>
                      <a:lnTo>
                        <a:pt x="135" y="290"/>
                      </a:lnTo>
                      <a:lnTo>
                        <a:pt x="146" y="255"/>
                      </a:lnTo>
                      <a:lnTo>
                        <a:pt x="164" y="221"/>
                      </a:lnTo>
                      <a:lnTo>
                        <a:pt x="177" y="198"/>
                      </a:lnTo>
                      <a:lnTo>
                        <a:pt x="180" y="182"/>
                      </a:lnTo>
                      <a:lnTo>
                        <a:pt x="180" y="164"/>
                      </a:lnTo>
                      <a:lnTo>
                        <a:pt x="175" y="148"/>
                      </a:lnTo>
                      <a:lnTo>
                        <a:pt x="161" y="122"/>
                      </a:lnTo>
                      <a:lnTo>
                        <a:pt x="149" y="107"/>
                      </a:lnTo>
                      <a:lnTo>
                        <a:pt x="139" y="9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>
                    <a:solidFill>
                      <a:schemeClr val="dk1"/>
                    </a:solidFill>
                    <a:latin typeface="Gulim"/>
                    <a:ea typeface="Gulim"/>
                    <a:cs typeface="Gulim"/>
                    <a:sym typeface="Gulim"/>
                  </a:endParaRPr>
                </a:p>
              </p:txBody>
            </p:sp>
          </p:grpSp>
        </p:grpSp>
        <p:sp>
          <p:nvSpPr>
            <p:cNvPr id="295" name="Google Shape;295;p9"/>
            <p:cNvSpPr txBox="1"/>
            <p:nvPr/>
          </p:nvSpPr>
          <p:spPr>
            <a:xfrm>
              <a:off x="1571" y="73"/>
              <a:ext cx="4113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73"/>
                </a:buClr>
                <a:buSzPts val="1800"/>
                <a:buFont typeface="Gulim"/>
                <a:buNone/>
              </a:pPr>
              <a:r>
                <a:rPr lang="en-US" sz="1800" b="1" i="0" u="none">
                  <a:solidFill>
                    <a:srgbClr val="262673"/>
                  </a:solidFill>
                  <a:latin typeface="Gulim"/>
                  <a:ea typeface="Gulim"/>
                  <a:cs typeface="Gulim"/>
                  <a:sym typeface="Gulim"/>
                </a:rPr>
                <a:t>LEARNING &amp; TEACHING EASILY  배우기 쉽고 가르치기 쉽게!</a:t>
              </a:r>
              <a:endParaRPr/>
            </a:p>
          </p:txBody>
        </p:sp>
      </p:grpSp>
      <p:pic>
        <p:nvPicPr>
          <p:cNvPr id="296" name="Google Shape;296;p9" descr="SG1S1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1912" y="1844675"/>
            <a:ext cx="6478587" cy="431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황토">
  <a:themeElements>
    <a:clrScheme name="황토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황토">
  <a:themeElements>
    <a:clrScheme name="황토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677</Words>
  <Application>Microsoft Office PowerPoint</Application>
  <PresentationFormat>화면 슬라이드 쇼(4:3)</PresentationFormat>
  <Paragraphs>102</Paragraphs>
  <Slides>35</Slides>
  <Notes>35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35</vt:i4>
      </vt:variant>
    </vt:vector>
  </HeadingPairs>
  <TitlesOfParts>
    <vt:vector size="40" baseType="lpstr">
      <vt:lpstr>Noto Sans Symbols</vt:lpstr>
      <vt:lpstr>Gulim</vt:lpstr>
      <vt:lpstr>Arial</vt:lpstr>
      <vt:lpstr>황토</vt:lpstr>
      <vt:lpstr>1_황토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CGSComputer</dc:creator>
  <cp:lastModifiedBy>hjlee@wonn.co.kr</cp:lastModifiedBy>
  <cp:revision>1</cp:revision>
  <dcterms:created xsi:type="dcterms:W3CDTF">2008-08-25T13:44:57Z</dcterms:created>
  <dcterms:modified xsi:type="dcterms:W3CDTF">2025-07-08T02:06:50Z</dcterms:modified>
</cp:coreProperties>
</file>