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532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830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15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01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934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594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013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8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54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522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17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87D28-FF4D-4768-87DB-C245472E04E1}" type="datetimeFigureOut">
              <a:rPr lang="ko-KR" altLang="en-US" smtClean="0"/>
              <a:t>2021-01-22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A26DF-F5E5-4878-B8C8-D29FF08E2D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71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66" y="1113580"/>
            <a:ext cx="7882757" cy="508617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237596" y="179233"/>
            <a:ext cx="5009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https://edu.hanuribook.com/start/request.jsp</a:t>
            </a:r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37596" y="1743679"/>
            <a:ext cx="914400" cy="30757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chemeClr val="tx1"/>
                </a:solidFill>
              </a:rPr>
              <a:t>시행월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701912" y="1738801"/>
            <a:ext cx="914400" cy="30757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chemeClr val="tx1"/>
                </a:solidFill>
              </a:rPr>
              <a:t>신청기간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080628" y="1738802"/>
            <a:ext cx="914400" cy="30757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chemeClr val="tx1"/>
                </a:solidFill>
              </a:rPr>
              <a:t>교육기간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672625" y="1738801"/>
            <a:ext cx="2565068" cy="434611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smtClean="0">
                <a:solidFill>
                  <a:schemeClr val="tx1"/>
                </a:solidFill>
              </a:rPr>
              <a:t>삭제</a:t>
            </a:r>
            <a:endParaRPr lang="ko-KR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69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7</Words>
  <Application>Microsoft Office PowerPoint</Application>
  <PresentationFormat>와이드스크린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나눔고딕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36</cp:revision>
  <dcterms:created xsi:type="dcterms:W3CDTF">2021-01-15T07:02:31Z</dcterms:created>
  <dcterms:modified xsi:type="dcterms:W3CDTF">2021-01-22T00:29:30Z</dcterms:modified>
</cp:coreProperties>
</file>